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9" r:id="rId4"/>
    <p:sldMasterId id="2147483681" r:id="rId5"/>
  </p:sldMasterIdLst>
  <p:notesMasterIdLst>
    <p:notesMasterId r:id="rId7"/>
  </p:notesMasterIdLst>
  <p:handoutMasterIdLst>
    <p:handoutMasterId r:id="rId27"/>
  </p:handoutMasterIdLst>
  <p:sldIdLst>
    <p:sldId id="257" r:id="rId6"/>
    <p:sldId id="256" r:id="rId8"/>
    <p:sldId id="258" r:id="rId9"/>
    <p:sldId id="261" r:id="rId10"/>
    <p:sldId id="259" r:id="rId11"/>
    <p:sldId id="260" r:id="rId12"/>
    <p:sldId id="262" r:id="rId13"/>
    <p:sldId id="265" r:id="rId14"/>
    <p:sldId id="267" r:id="rId15"/>
    <p:sldId id="264" r:id="rId16"/>
    <p:sldId id="263" r:id="rId17"/>
    <p:sldId id="268" r:id="rId18"/>
    <p:sldId id="269" r:id="rId19"/>
    <p:sldId id="271" r:id="rId20"/>
    <p:sldId id="270" r:id="rId21"/>
    <p:sldId id="272" r:id="rId22"/>
    <p:sldId id="273" r:id="rId23"/>
    <p:sldId id="274" r:id="rId24"/>
    <p:sldId id="275" r:id="rId25"/>
    <p:sldId id="276"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7E7E"/>
    <a:srgbClr val="FFFFFF"/>
    <a:srgbClr val="445C76"/>
    <a:srgbClr val="2F8383"/>
    <a:srgbClr val="E7F3F1"/>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05" d="100"/>
          <a:sy n="105" d="100"/>
        </p:scale>
        <p:origin x="84" y="330"/>
      </p:cViewPr>
      <p:guideLst>
        <p:guide orient="horz" pos="2181"/>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261DFA3-1910-4D77-A473-D8125A2855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B780C3-27E0-46BD-B7B3-4E039E0EF4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261DFA3-1910-4D77-A473-D8125A2855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B780C3-27E0-46BD-B7B3-4E039E0EF4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261DFA3-1910-4D77-A473-D8125A2855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B780C3-27E0-46BD-B7B3-4E039E0EF4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261DFA3-1910-4D77-A473-D8125A28550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B780C3-27E0-46BD-B7B3-4E039E0EF4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261DFA3-1910-4D77-A473-D8125A28550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CB780C3-27E0-46BD-B7B3-4E039E0EF4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261DFA3-1910-4D77-A473-D8125A28550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B780C3-27E0-46BD-B7B3-4E039E0EF4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61DFA3-1910-4D77-A473-D8125A28550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B780C3-27E0-46BD-B7B3-4E039E0EF4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261DFA3-1910-4D77-A473-D8125A28550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B780C3-27E0-46BD-B7B3-4E039E0EF4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261DFA3-1910-4D77-A473-D8125A28550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B780C3-27E0-46BD-B7B3-4E039E0EF4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261DFA3-1910-4D77-A473-D8125A2855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B780C3-27E0-46BD-B7B3-4E039E0EF4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261DFA3-1910-4D77-A473-D8125A2855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B780C3-27E0-46BD-B7B3-4E039E0EF4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5"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72"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72"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1"/>
          </a:xfrm>
        </p:spPr>
        <p:txBody>
          <a:bodyPr anchor="b"/>
          <a:lstStyle>
            <a:lvl1pPr algn="l">
              <a:defRPr sz="2665"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zh-CN" altLang="en-US"/>
          </a:p>
        </p:txBody>
      </p:sp>
      <p:sp>
        <p:nvSpPr>
          <p:cNvPr id="4" name="文本占位符 3"/>
          <p:cNvSpPr>
            <a:spLocks noGrp="1"/>
          </p:cNvSpPr>
          <p:nvPr>
            <p:ph type="body" sz="half" idx="2"/>
          </p:nvPr>
        </p:nvSpPr>
        <p:spPr>
          <a:xfrm>
            <a:off x="2389717" y="5367339"/>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8" Type="http://schemas.openxmlformats.org/officeDocument/2006/relationships/theme" Target="../theme/theme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2" Type="http://schemas.openxmlformats.org/officeDocument/2006/relationships/theme" Target="../theme/theme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3" Type="http://schemas.openxmlformats.org/officeDocument/2006/relationships/theme" Target="../theme/theme4.xml"/><Relationship Id="rId12" Type="http://schemas.openxmlformats.org/officeDocument/2006/relationships/slideLayout" Target="../slideLayouts/slideLayout42.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61DFA3-1910-4D77-A473-D8125A28550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780C3-27E0-46BD-B7B3-4E039E0EF4B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6AA06">
            <a:alpha val="55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0.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7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7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9.xml"/><Relationship Id="rId2" Type="http://schemas.openxmlformats.org/officeDocument/2006/relationships/tags" Target="../tags/tag7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73.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9.xml"/><Relationship Id="rId4" Type="http://schemas.openxmlformats.org/officeDocument/2006/relationships/tags" Target="../tags/tag74.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9.xml"/><Relationship Id="rId2" Type="http://schemas.openxmlformats.org/officeDocument/2006/relationships/tags" Target="../tags/tag75.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9.xml"/><Relationship Id="rId2" Type="http://schemas.openxmlformats.org/officeDocument/2006/relationships/tags" Target="../tags/tag76.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9.xml"/><Relationship Id="rId2" Type="http://schemas.openxmlformats.org/officeDocument/2006/relationships/tags" Target="../tags/tag7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9.xml"/><Relationship Id="rId2" Type="http://schemas.openxmlformats.org/officeDocument/2006/relationships/tags" Target="../tags/tag78.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9.xml"/><Relationship Id="rId2" Type="http://schemas.openxmlformats.org/officeDocument/2006/relationships/tags" Target="../tags/tag79.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9.xml"/><Relationship Id="rId2" Type="http://schemas.openxmlformats.org/officeDocument/2006/relationships/tags" Target="../tags/tag6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0.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9.xml"/><Relationship Id="rId2" Type="http://schemas.openxmlformats.org/officeDocument/2006/relationships/tags" Target="../tags/tag6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9.xml"/><Relationship Id="rId3" Type="http://schemas.openxmlformats.org/officeDocument/2006/relationships/tags" Target="../tags/tag64.xml"/><Relationship Id="rId2" Type="http://schemas.openxmlformats.org/officeDocument/2006/relationships/image" Target="../media/image4.jpe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9.xml"/><Relationship Id="rId2" Type="http://schemas.openxmlformats.org/officeDocument/2006/relationships/tags" Target="../tags/tag65.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66.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9.xml"/><Relationship Id="rId2" Type="http://schemas.openxmlformats.org/officeDocument/2006/relationships/tags" Target="../tags/tag6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6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flipV="1">
            <a:off x="8980805" y="-635"/>
            <a:ext cx="3211195" cy="3801745"/>
          </a:xfrm>
          <a:prstGeom prst="rect">
            <a:avLst/>
          </a:prstGeom>
        </p:spPr>
      </p:pic>
      <p:pic>
        <p:nvPicPr>
          <p:cNvPr id="26" name="图片 25"/>
          <p:cNvPicPr>
            <a:picLocks noChangeAspect="1"/>
          </p:cNvPicPr>
          <p:nvPr/>
        </p:nvPicPr>
        <p:blipFill>
          <a:blip r:embed="rId2"/>
          <a:srcRect r="30488"/>
          <a:stretch>
            <a:fillRect/>
          </a:stretch>
        </p:blipFill>
        <p:spPr>
          <a:xfrm>
            <a:off x="0" y="1663065"/>
            <a:ext cx="4462780" cy="5194935"/>
          </a:xfrm>
          <a:prstGeom prst="rect">
            <a:avLst/>
          </a:prstGeom>
        </p:spPr>
      </p:pic>
      <p:sp>
        <p:nvSpPr>
          <p:cNvPr id="27" name="文本框 26"/>
          <p:cNvSpPr txBox="1"/>
          <p:nvPr/>
        </p:nvSpPr>
        <p:spPr>
          <a:xfrm>
            <a:off x="1595120" y="2335530"/>
            <a:ext cx="9735185" cy="1014730"/>
          </a:xfrm>
          <a:prstGeom prst="rect">
            <a:avLst/>
          </a:prstGeom>
          <a:noFill/>
        </p:spPr>
        <p:txBody>
          <a:bodyPr wrap="square" rtlCol="0">
            <a:spAutoFit/>
          </a:bodyPr>
          <a:lstStyle/>
          <a:p>
            <a:pPr algn="dist"/>
            <a:r>
              <a:rPr lang="zh-CN" altLang="en-US" sz="6000" dirty="0" smtClean="0">
                <a:solidFill>
                  <a:schemeClr val="tx1"/>
                </a:solidFill>
                <a:latin typeface="字魂简雅黑" panose="00000500000000000000" charset="-122"/>
                <a:ea typeface="字魂简雅黑" panose="00000500000000000000" charset="-122"/>
              </a:rPr>
              <a:t>小清新毕业答辩通用模板</a:t>
            </a:r>
            <a:endParaRPr lang="zh-CN" altLang="en-US" sz="6000" dirty="0" smtClean="0">
              <a:solidFill>
                <a:schemeClr val="tx1"/>
              </a:solidFill>
              <a:latin typeface="字魂简雅黑" panose="00000500000000000000" charset="-122"/>
              <a:ea typeface="字魂简雅黑" panose="00000500000000000000" charset="-122"/>
            </a:endParaRPr>
          </a:p>
        </p:txBody>
      </p:sp>
      <p:sp>
        <p:nvSpPr>
          <p:cNvPr id="39" name="文本框 38"/>
          <p:cNvSpPr txBox="1"/>
          <p:nvPr/>
        </p:nvSpPr>
        <p:spPr>
          <a:xfrm>
            <a:off x="1755775" y="3590290"/>
            <a:ext cx="9267190" cy="460375"/>
          </a:xfrm>
          <a:prstGeom prst="rect">
            <a:avLst/>
          </a:prstGeom>
          <a:noFill/>
        </p:spPr>
        <p:txBody>
          <a:bodyPr wrap="square" rtlCol="0">
            <a:spAutoFit/>
          </a:bodyPr>
          <a:lstStyle/>
          <a:p>
            <a:pPr lvl="0" algn="r">
              <a:lnSpc>
                <a:spcPct val="100000"/>
              </a:lnSpc>
              <a:buClrTx/>
              <a:buSzTx/>
              <a:buFontTx/>
            </a:pPr>
            <a:r>
              <a:rPr lang="en-US" sz="1200" dirty="0">
                <a:solidFill>
                  <a:schemeClr val="tx1"/>
                </a:solidFill>
                <a:latin typeface="汉仪大宋简" panose="02010600000101010101" charset="-122"/>
                <a:ea typeface="汉仪大宋简" panose="02010600000101010101" charset="-122"/>
                <a:cs typeface="Lucida Calligraphy" panose="03010101010101010101" charset="0"/>
                <a:sym typeface="+mn-ea"/>
              </a:rPr>
              <a:t>wenyi xiaoqing xindabian tongyong pptmuban for qianku wang wenyi xiaoqing xindabian tongyong pptmuban for qianku wangwenyi xiaoqing xindabian tongyong pptmuban for qianku wang wenyi xiaoqing xindabian tongyong   </a:t>
            </a:r>
            <a:endParaRPr lang="en-US" sz="1200" dirty="0">
              <a:solidFill>
                <a:schemeClr val="tx1"/>
              </a:solidFill>
              <a:latin typeface="汉仪大宋简" panose="02010600000101010101" charset="-122"/>
              <a:ea typeface="汉仪大宋简" panose="02010600000101010101" charset="-122"/>
              <a:cs typeface="Lucida Calligraphy" panose="03010101010101010101" charset="0"/>
              <a:sym typeface="+mn-ea"/>
            </a:endParaRPr>
          </a:p>
        </p:txBody>
      </p:sp>
      <p:sp>
        <p:nvSpPr>
          <p:cNvPr id="40" name="平行四边形 39"/>
          <p:cNvSpPr/>
          <p:nvPr/>
        </p:nvSpPr>
        <p:spPr>
          <a:xfrm>
            <a:off x="6295390" y="4607560"/>
            <a:ext cx="2211705" cy="512445"/>
          </a:xfrm>
          <a:prstGeom prst="parallelogram">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a:off x="8606155" y="4607560"/>
            <a:ext cx="2211705" cy="512445"/>
          </a:xfrm>
          <a:prstGeom prst="parallelogram">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18"/>
          <p:cNvSpPr>
            <a:spLocks noEditPoints="1"/>
          </p:cNvSpPr>
          <p:nvPr/>
        </p:nvSpPr>
        <p:spPr bwMode="auto">
          <a:xfrm>
            <a:off x="6441911" y="4696408"/>
            <a:ext cx="504564" cy="334328"/>
          </a:xfrm>
          <a:custGeom>
            <a:avLst/>
            <a:gdLst>
              <a:gd name="T0" fmla="*/ 245 w 589"/>
              <a:gd name="T1" fmla="*/ 311 h 334"/>
              <a:gd name="T2" fmla="*/ 243 w 589"/>
              <a:gd name="T3" fmla="*/ 244 h 334"/>
              <a:gd name="T4" fmla="*/ 236 w 589"/>
              <a:gd name="T5" fmla="*/ 238 h 334"/>
              <a:gd name="T6" fmla="*/ 223 w 589"/>
              <a:gd name="T7" fmla="*/ 240 h 334"/>
              <a:gd name="T8" fmla="*/ 218 w 589"/>
              <a:gd name="T9" fmla="*/ 239 h 334"/>
              <a:gd name="T10" fmla="*/ 156 w 589"/>
              <a:gd name="T11" fmla="*/ 211 h 334"/>
              <a:gd name="T12" fmla="*/ 148 w 589"/>
              <a:gd name="T13" fmla="*/ 216 h 334"/>
              <a:gd name="T14" fmla="*/ 151 w 589"/>
              <a:gd name="T15" fmla="*/ 252 h 334"/>
              <a:gd name="T16" fmla="*/ 153 w 589"/>
              <a:gd name="T17" fmla="*/ 254 h 334"/>
              <a:gd name="T18" fmla="*/ 199 w 589"/>
              <a:gd name="T19" fmla="*/ 296 h 334"/>
              <a:gd name="T20" fmla="*/ 237 w 589"/>
              <a:gd name="T21" fmla="*/ 317 h 334"/>
              <a:gd name="T22" fmla="*/ 245 w 589"/>
              <a:gd name="T23" fmla="*/ 311 h 334"/>
              <a:gd name="T24" fmla="*/ 521 w 589"/>
              <a:gd name="T25" fmla="*/ 220 h 334"/>
              <a:gd name="T26" fmla="*/ 524 w 589"/>
              <a:gd name="T27" fmla="*/ 223 h 334"/>
              <a:gd name="T28" fmla="*/ 534 w 589"/>
              <a:gd name="T29" fmla="*/ 235 h 334"/>
              <a:gd name="T30" fmla="*/ 536 w 589"/>
              <a:gd name="T31" fmla="*/ 238 h 334"/>
              <a:gd name="T32" fmla="*/ 552 w 589"/>
              <a:gd name="T33" fmla="*/ 262 h 334"/>
              <a:gd name="T34" fmla="*/ 527 w 589"/>
              <a:gd name="T35" fmla="*/ 320 h 334"/>
              <a:gd name="T36" fmla="*/ 520 w 589"/>
              <a:gd name="T37" fmla="*/ 313 h 334"/>
              <a:gd name="T38" fmla="*/ 501 w 589"/>
              <a:gd name="T39" fmla="*/ 268 h 334"/>
              <a:gd name="T40" fmla="*/ 506 w 589"/>
              <a:gd name="T41" fmla="*/ 244 h 334"/>
              <a:gd name="T42" fmla="*/ 506 w 589"/>
              <a:gd name="T43" fmla="*/ 241 h 334"/>
              <a:gd name="T44" fmla="*/ 505 w 589"/>
              <a:gd name="T45" fmla="*/ 235 h 334"/>
              <a:gd name="T46" fmla="*/ 510 w 589"/>
              <a:gd name="T47" fmla="*/ 226 h 334"/>
              <a:gd name="T48" fmla="*/ 511 w 589"/>
              <a:gd name="T49" fmla="*/ 222 h 334"/>
              <a:gd name="T50" fmla="*/ 495 w 589"/>
              <a:gd name="T51" fmla="*/ 174 h 334"/>
              <a:gd name="T52" fmla="*/ 491 w 589"/>
              <a:gd name="T53" fmla="*/ 173 h 334"/>
              <a:gd name="T54" fmla="*/ 224 w 589"/>
              <a:gd name="T55" fmla="*/ 227 h 334"/>
              <a:gd name="T56" fmla="*/ 221 w 589"/>
              <a:gd name="T57" fmla="*/ 227 h 334"/>
              <a:gd name="T58" fmla="*/ 95 w 589"/>
              <a:gd name="T59" fmla="*/ 162 h 334"/>
              <a:gd name="T60" fmla="*/ 5 w 589"/>
              <a:gd name="T61" fmla="*/ 81 h 334"/>
              <a:gd name="T62" fmla="*/ 9 w 589"/>
              <a:gd name="T63" fmla="*/ 72 h 334"/>
              <a:gd name="T64" fmla="*/ 194 w 589"/>
              <a:gd name="T65" fmla="*/ 51 h 334"/>
              <a:gd name="T66" fmla="*/ 372 w 589"/>
              <a:gd name="T67" fmla="*/ 0 h 334"/>
              <a:gd name="T68" fmla="*/ 378 w 589"/>
              <a:gd name="T69" fmla="*/ 2 h 334"/>
              <a:gd name="T70" fmla="*/ 484 w 589"/>
              <a:gd name="T71" fmla="*/ 84 h 334"/>
              <a:gd name="T72" fmla="*/ 581 w 589"/>
              <a:gd name="T73" fmla="*/ 132 h 334"/>
              <a:gd name="T74" fmla="*/ 581 w 589"/>
              <a:gd name="T75" fmla="*/ 143 h 334"/>
              <a:gd name="T76" fmla="*/ 507 w 589"/>
              <a:gd name="T77" fmla="*/ 167 h 334"/>
              <a:gd name="T78" fmla="*/ 505 w 589"/>
              <a:gd name="T79" fmla="*/ 172 h 334"/>
              <a:gd name="T80" fmla="*/ 521 w 589"/>
              <a:gd name="T81" fmla="*/ 220 h 334"/>
              <a:gd name="T82" fmla="*/ 452 w 589"/>
              <a:gd name="T83" fmla="*/ 197 h 334"/>
              <a:gd name="T84" fmla="*/ 458 w 589"/>
              <a:gd name="T85" fmla="*/ 209 h 334"/>
              <a:gd name="T86" fmla="*/ 456 w 589"/>
              <a:gd name="T87" fmla="*/ 234 h 334"/>
              <a:gd name="T88" fmla="*/ 451 w 589"/>
              <a:gd name="T89" fmla="*/ 258 h 334"/>
              <a:gd name="T90" fmla="*/ 448 w 589"/>
              <a:gd name="T91" fmla="*/ 262 h 334"/>
              <a:gd name="T92" fmla="*/ 355 w 589"/>
              <a:gd name="T93" fmla="*/ 298 h 334"/>
              <a:gd name="T94" fmla="*/ 264 w 589"/>
              <a:gd name="T95" fmla="*/ 321 h 334"/>
              <a:gd name="T96" fmla="*/ 258 w 589"/>
              <a:gd name="T97" fmla="*/ 316 h 334"/>
              <a:gd name="T98" fmla="*/ 255 w 589"/>
              <a:gd name="T99" fmla="*/ 241 h 334"/>
              <a:gd name="T100" fmla="*/ 260 w 589"/>
              <a:gd name="T101" fmla="*/ 235 h 334"/>
              <a:gd name="T102" fmla="*/ 452 w 589"/>
              <a:gd name="T103" fmla="*/ 1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334">
                <a:moveTo>
                  <a:pt x="245" y="311"/>
                </a:moveTo>
                <a:cubicBezTo>
                  <a:pt x="244" y="289"/>
                  <a:pt x="243" y="266"/>
                  <a:pt x="243" y="244"/>
                </a:cubicBezTo>
                <a:cubicBezTo>
                  <a:pt x="242" y="241"/>
                  <a:pt x="239" y="238"/>
                  <a:pt x="236" y="238"/>
                </a:cubicBezTo>
                <a:cubicBezTo>
                  <a:pt x="232" y="239"/>
                  <a:pt x="228" y="239"/>
                  <a:pt x="223" y="240"/>
                </a:cubicBezTo>
                <a:cubicBezTo>
                  <a:pt x="221" y="240"/>
                  <a:pt x="220" y="240"/>
                  <a:pt x="218" y="239"/>
                </a:cubicBezTo>
                <a:cubicBezTo>
                  <a:pt x="194" y="229"/>
                  <a:pt x="173" y="219"/>
                  <a:pt x="156" y="211"/>
                </a:cubicBezTo>
                <a:cubicBezTo>
                  <a:pt x="152" y="209"/>
                  <a:pt x="147" y="212"/>
                  <a:pt x="148" y="216"/>
                </a:cubicBezTo>
                <a:cubicBezTo>
                  <a:pt x="148" y="228"/>
                  <a:pt x="149" y="241"/>
                  <a:pt x="151" y="252"/>
                </a:cubicBezTo>
                <a:cubicBezTo>
                  <a:pt x="152" y="253"/>
                  <a:pt x="152" y="254"/>
                  <a:pt x="153" y="254"/>
                </a:cubicBezTo>
                <a:cubicBezTo>
                  <a:pt x="167" y="270"/>
                  <a:pt x="183" y="284"/>
                  <a:pt x="199" y="296"/>
                </a:cubicBezTo>
                <a:cubicBezTo>
                  <a:pt x="211" y="304"/>
                  <a:pt x="224" y="311"/>
                  <a:pt x="237" y="317"/>
                </a:cubicBezTo>
                <a:cubicBezTo>
                  <a:pt x="241" y="318"/>
                  <a:pt x="245" y="316"/>
                  <a:pt x="245" y="311"/>
                </a:cubicBezTo>
                <a:close/>
                <a:moveTo>
                  <a:pt x="521" y="220"/>
                </a:moveTo>
                <a:cubicBezTo>
                  <a:pt x="522" y="222"/>
                  <a:pt x="522" y="222"/>
                  <a:pt x="524" y="223"/>
                </a:cubicBezTo>
                <a:cubicBezTo>
                  <a:pt x="530" y="224"/>
                  <a:pt x="534" y="229"/>
                  <a:pt x="534" y="235"/>
                </a:cubicBezTo>
                <a:cubicBezTo>
                  <a:pt x="534" y="237"/>
                  <a:pt x="534" y="237"/>
                  <a:pt x="536" y="238"/>
                </a:cubicBezTo>
                <a:cubicBezTo>
                  <a:pt x="545" y="241"/>
                  <a:pt x="551" y="249"/>
                  <a:pt x="552" y="262"/>
                </a:cubicBezTo>
                <a:cubicBezTo>
                  <a:pt x="553" y="279"/>
                  <a:pt x="539" y="308"/>
                  <a:pt x="527" y="320"/>
                </a:cubicBezTo>
                <a:cubicBezTo>
                  <a:pt x="512" y="334"/>
                  <a:pt x="515" y="327"/>
                  <a:pt x="520" y="313"/>
                </a:cubicBezTo>
                <a:cubicBezTo>
                  <a:pt x="524" y="300"/>
                  <a:pt x="504" y="290"/>
                  <a:pt x="501" y="268"/>
                </a:cubicBezTo>
                <a:cubicBezTo>
                  <a:pt x="500" y="257"/>
                  <a:pt x="501" y="249"/>
                  <a:pt x="506" y="244"/>
                </a:cubicBezTo>
                <a:cubicBezTo>
                  <a:pt x="507" y="243"/>
                  <a:pt x="507" y="242"/>
                  <a:pt x="506" y="241"/>
                </a:cubicBezTo>
                <a:cubicBezTo>
                  <a:pt x="506" y="239"/>
                  <a:pt x="505" y="237"/>
                  <a:pt x="505" y="235"/>
                </a:cubicBezTo>
                <a:cubicBezTo>
                  <a:pt x="505" y="232"/>
                  <a:pt x="507" y="228"/>
                  <a:pt x="510" y="226"/>
                </a:cubicBezTo>
                <a:cubicBezTo>
                  <a:pt x="511" y="224"/>
                  <a:pt x="511" y="224"/>
                  <a:pt x="511" y="222"/>
                </a:cubicBezTo>
                <a:cubicBezTo>
                  <a:pt x="505" y="202"/>
                  <a:pt x="500" y="187"/>
                  <a:pt x="495" y="174"/>
                </a:cubicBezTo>
                <a:cubicBezTo>
                  <a:pt x="495" y="173"/>
                  <a:pt x="493" y="172"/>
                  <a:pt x="491" y="173"/>
                </a:cubicBezTo>
                <a:cubicBezTo>
                  <a:pt x="405" y="199"/>
                  <a:pt x="327" y="215"/>
                  <a:pt x="224" y="227"/>
                </a:cubicBezTo>
                <a:cubicBezTo>
                  <a:pt x="223" y="227"/>
                  <a:pt x="222" y="227"/>
                  <a:pt x="221" y="227"/>
                </a:cubicBezTo>
                <a:cubicBezTo>
                  <a:pt x="162" y="201"/>
                  <a:pt x="127" y="184"/>
                  <a:pt x="95" y="162"/>
                </a:cubicBezTo>
                <a:cubicBezTo>
                  <a:pt x="67" y="142"/>
                  <a:pt x="42" y="118"/>
                  <a:pt x="5" y="81"/>
                </a:cubicBezTo>
                <a:cubicBezTo>
                  <a:pt x="2" y="78"/>
                  <a:pt x="0" y="72"/>
                  <a:pt x="9" y="72"/>
                </a:cubicBezTo>
                <a:cubicBezTo>
                  <a:pt x="86" y="67"/>
                  <a:pt x="142" y="61"/>
                  <a:pt x="194" y="51"/>
                </a:cubicBezTo>
                <a:cubicBezTo>
                  <a:pt x="250" y="40"/>
                  <a:pt x="302" y="25"/>
                  <a:pt x="372" y="0"/>
                </a:cubicBezTo>
                <a:cubicBezTo>
                  <a:pt x="374" y="0"/>
                  <a:pt x="376" y="0"/>
                  <a:pt x="378" y="2"/>
                </a:cubicBezTo>
                <a:cubicBezTo>
                  <a:pt x="416" y="37"/>
                  <a:pt x="449" y="63"/>
                  <a:pt x="484" y="84"/>
                </a:cubicBezTo>
                <a:cubicBezTo>
                  <a:pt x="514" y="102"/>
                  <a:pt x="545" y="117"/>
                  <a:pt x="581" y="132"/>
                </a:cubicBezTo>
                <a:cubicBezTo>
                  <a:pt x="589" y="135"/>
                  <a:pt x="589" y="140"/>
                  <a:pt x="581" y="143"/>
                </a:cubicBezTo>
                <a:cubicBezTo>
                  <a:pt x="555" y="152"/>
                  <a:pt x="531" y="160"/>
                  <a:pt x="507" y="167"/>
                </a:cubicBezTo>
                <a:cubicBezTo>
                  <a:pt x="505" y="168"/>
                  <a:pt x="504" y="170"/>
                  <a:pt x="505" y="172"/>
                </a:cubicBezTo>
                <a:cubicBezTo>
                  <a:pt x="509" y="184"/>
                  <a:pt x="514" y="199"/>
                  <a:pt x="521" y="220"/>
                </a:cubicBezTo>
                <a:close/>
                <a:moveTo>
                  <a:pt x="452" y="197"/>
                </a:moveTo>
                <a:cubicBezTo>
                  <a:pt x="460" y="195"/>
                  <a:pt x="459" y="205"/>
                  <a:pt x="458" y="209"/>
                </a:cubicBezTo>
                <a:cubicBezTo>
                  <a:pt x="457" y="218"/>
                  <a:pt x="457" y="226"/>
                  <a:pt x="456" y="234"/>
                </a:cubicBezTo>
                <a:cubicBezTo>
                  <a:pt x="454" y="242"/>
                  <a:pt x="453" y="250"/>
                  <a:pt x="451" y="258"/>
                </a:cubicBezTo>
                <a:cubicBezTo>
                  <a:pt x="451" y="260"/>
                  <a:pt x="450" y="261"/>
                  <a:pt x="448" y="262"/>
                </a:cubicBezTo>
                <a:cubicBezTo>
                  <a:pt x="418" y="276"/>
                  <a:pt x="387" y="288"/>
                  <a:pt x="355" y="298"/>
                </a:cubicBezTo>
                <a:cubicBezTo>
                  <a:pt x="326" y="307"/>
                  <a:pt x="295" y="315"/>
                  <a:pt x="264" y="321"/>
                </a:cubicBezTo>
                <a:cubicBezTo>
                  <a:pt x="261" y="321"/>
                  <a:pt x="258" y="319"/>
                  <a:pt x="258" y="316"/>
                </a:cubicBezTo>
                <a:cubicBezTo>
                  <a:pt x="257" y="291"/>
                  <a:pt x="256" y="266"/>
                  <a:pt x="255" y="241"/>
                </a:cubicBezTo>
                <a:cubicBezTo>
                  <a:pt x="255" y="238"/>
                  <a:pt x="257" y="236"/>
                  <a:pt x="260" y="235"/>
                </a:cubicBezTo>
                <a:cubicBezTo>
                  <a:pt x="325" y="227"/>
                  <a:pt x="389" y="214"/>
                  <a:pt x="452" y="1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4" name="Freeform 174"/>
          <p:cNvSpPr/>
          <p:nvPr/>
        </p:nvSpPr>
        <p:spPr bwMode="auto">
          <a:xfrm>
            <a:off x="8829235" y="4696230"/>
            <a:ext cx="376517" cy="325457"/>
          </a:xfrm>
          <a:custGeom>
            <a:avLst/>
            <a:gdLst>
              <a:gd name="T0" fmla="*/ 128 w 128"/>
              <a:gd name="T1" fmla="*/ 128 h 128"/>
              <a:gd name="T2" fmla="*/ 128 w 128"/>
              <a:gd name="T3" fmla="*/ 115 h 128"/>
              <a:gd name="T4" fmla="*/ 118 w 128"/>
              <a:gd name="T5" fmla="*/ 101 h 128"/>
              <a:gd name="T6" fmla="*/ 118 w 128"/>
              <a:gd name="T7" fmla="*/ 101 h 128"/>
              <a:gd name="T8" fmla="*/ 83 w 128"/>
              <a:gd name="T9" fmla="*/ 84 h 128"/>
              <a:gd name="T10" fmla="*/ 85 w 128"/>
              <a:gd name="T11" fmla="*/ 72 h 128"/>
              <a:gd name="T12" fmla="*/ 88 w 128"/>
              <a:gd name="T13" fmla="*/ 68 h 128"/>
              <a:gd name="T14" fmla="*/ 88 w 128"/>
              <a:gd name="T15" fmla="*/ 68 h 128"/>
              <a:gd name="T16" fmla="*/ 88 w 128"/>
              <a:gd name="T17" fmla="*/ 68 h 128"/>
              <a:gd name="T18" fmla="*/ 97 w 128"/>
              <a:gd name="T19" fmla="*/ 36 h 128"/>
              <a:gd name="T20" fmla="*/ 64 w 128"/>
              <a:gd name="T21" fmla="*/ 0 h 128"/>
              <a:gd name="T22" fmla="*/ 64 w 128"/>
              <a:gd name="T23" fmla="*/ 0 h 128"/>
              <a:gd name="T24" fmla="*/ 64 w 128"/>
              <a:gd name="T25" fmla="*/ 0 h 128"/>
              <a:gd name="T26" fmla="*/ 64 w 128"/>
              <a:gd name="T27" fmla="*/ 0 h 128"/>
              <a:gd name="T28" fmla="*/ 64 w 128"/>
              <a:gd name="T29" fmla="*/ 0 h 128"/>
              <a:gd name="T30" fmla="*/ 31 w 128"/>
              <a:gd name="T31" fmla="*/ 36 h 128"/>
              <a:gd name="T32" fmla="*/ 40 w 128"/>
              <a:gd name="T33" fmla="*/ 68 h 128"/>
              <a:gd name="T34" fmla="*/ 40 w 128"/>
              <a:gd name="T35" fmla="*/ 68 h 128"/>
              <a:gd name="T36" fmla="*/ 40 w 128"/>
              <a:gd name="T37" fmla="*/ 68 h 128"/>
              <a:gd name="T38" fmla="*/ 43 w 128"/>
              <a:gd name="T39" fmla="*/ 72 h 128"/>
              <a:gd name="T40" fmla="*/ 45 w 128"/>
              <a:gd name="T41" fmla="*/ 84 h 128"/>
              <a:gd name="T42" fmla="*/ 10 w 128"/>
              <a:gd name="T43" fmla="*/ 101 h 128"/>
              <a:gd name="T44" fmla="*/ 10 w 128"/>
              <a:gd name="T45" fmla="*/ 101 h 128"/>
              <a:gd name="T46" fmla="*/ 0 w 128"/>
              <a:gd name="T47" fmla="*/ 115 h 128"/>
              <a:gd name="T48" fmla="*/ 0 w 128"/>
              <a:gd name="T49" fmla="*/ 128 h 128"/>
              <a:gd name="T50" fmla="*/ 128 w 128"/>
              <a:gd name="T5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28">
                <a:moveTo>
                  <a:pt x="128" y="128"/>
                </a:moveTo>
                <a:cubicBezTo>
                  <a:pt x="128" y="115"/>
                  <a:pt x="128" y="115"/>
                  <a:pt x="128" y="115"/>
                </a:cubicBezTo>
                <a:cubicBezTo>
                  <a:pt x="128" y="108"/>
                  <a:pt x="124" y="103"/>
                  <a:pt x="118" y="101"/>
                </a:cubicBezTo>
                <a:cubicBezTo>
                  <a:pt x="118" y="101"/>
                  <a:pt x="118" y="101"/>
                  <a:pt x="118" y="101"/>
                </a:cubicBezTo>
                <a:cubicBezTo>
                  <a:pt x="117" y="100"/>
                  <a:pt x="87" y="93"/>
                  <a:pt x="83" y="84"/>
                </a:cubicBezTo>
                <a:cubicBezTo>
                  <a:pt x="81" y="80"/>
                  <a:pt x="83" y="75"/>
                  <a:pt x="85" y="72"/>
                </a:cubicBezTo>
                <a:cubicBezTo>
                  <a:pt x="86" y="71"/>
                  <a:pt x="87" y="69"/>
                  <a:pt x="88" y="68"/>
                </a:cubicBezTo>
                <a:cubicBezTo>
                  <a:pt x="88" y="68"/>
                  <a:pt x="88" y="68"/>
                  <a:pt x="88" y="68"/>
                </a:cubicBezTo>
                <a:cubicBezTo>
                  <a:pt x="88" y="68"/>
                  <a:pt x="88" y="68"/>
                  <a:pt x="88" y="68"/>
                </a:cubicBezTo>
                <a:cubicBezTo>
                  <a:pt x="93" y="60"/>
                  <a:pt x="97" y="49"/>
                  <a:pt x="97" y="36"/>
                </a:cubicBezTo>
                <a:cubicBezTo>
                  <a:pt x="98" y="16"/>
                  <a:pt x="82" y="0"/>
                  <a:pt x="64" y="0"/>
                </a:cubicBezTo>
                <a:cubicBezTo>
                  <a:pt x="64" y="0"/>
                  <a:pt x="64" y="0"/>
                  <a:pt x="64" y="0"/>
                </a:cubicBezTo>
                <a:cubicBezTo>
                  <a:pt x="64" y="0"/>
                  <a:pt x="64" y="0"/>
                  <a:pt x="64" y="0"/>
                </a:cubicBezTo>
                <a:cubicBezTo>
                  <a:pt x="64" y="0"/>
                  <a:pt x="64" y="0"/>
                  <a:pt x="64" y="0"/>
                </a:cubicBezTo>
                <a:cubicBezTo>
                  <a:pt x="64" y="0"/>
                  <a:pt x="64" y="0"/>
                  <a:pt x="64" y="0"/>
                </a:cubicBezTo>
                <a:cubicBezTo>
                  <a:pt x="46" y="0"/>
                  <a:pt x="30" y="16"/>
                  <a:pt x="31" y="36"/>
                </a:cubicBezTo>
                <a:cubicBezTo>
                  <a:pt x="31" y="49"/>
                  <a:pt x="35" y="60"/>
                  <a:pt x="40" y="68"/>
                </a:cubicBezTo>
                <a:cubicBezTo>
                  <a:pt x="40" y="68"/>
                  <a:pt x="40" y="68"/>
                  <a:pt x="40" y="68"/>
                </a:cubicBezTo>
                <a:cubicBezTo>
                  <a:pt x="40" y="68"/>
                  <a:pt x="40" y="68"/>
                  <a:pt x="40" y="68"/>
                </a:cubicBezTo>
                <a:cubicBezTo>
                  <a:pt x="41" y="69"/>
                  <a:pt x="42" y="71"/>
                  <a:pt x="43" y="72"/>
                </a:cubicBezTo>
                <a:cubicBezTo>
                  <a:pt x="45" y="75"/>
                  <a:pt x="47" y="80"/>
                  <a:pt x="45" y="84"/>
                </a:cubicBezTo>
                <a:cubicBezTo>
                  <a:pt x="41" y="93"/>
                  <a:pt x="11" y="100"/>
                  <a:pt x="10" y="101"/>
                </a:cubicBezTo>
                <a:cubicBezTo>
                  <a:pt x="10" y="101"/>
                  <a:pt x="10" y="101"/>
                  <a:pt x="10" y="101"/>
                </a:cubicBezTo>
                <a:cubicBezTo>
                  <a:pt x="4" y="103"/>
                  <a:pt x="0" y="108"/>
                  <a:pt x="0" y="115"/>
                </a:cubicBezTo>
                <a:cubicBezTo>
                  <a:pt x="0" y="128"/>
                  <a:pt x="0" y="128"/>
                  <a:pt x="0" y="128"/>
                </a:cubicBezTo>
                <a:lnTo>
                  <a:pt x="128"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文本框 44"/>
          <p:cNvSpPr txBox="1"/>
          <p:nvPr/>
        </p:nvSpPr>
        <p:spPr>
          <a:xfrm>
            <a:off x="9330972" y="4597748"/>
            <a:ext cx="1337481" cy="521970"/>
          </a:xfrm>
          <a:prstGeom prst="rect">
            <a:avLst/>
          </a:prstGeom>
          <a:noFill/>
        </p:spPr>
        <p:txBody>
          <a:bodyPr wrap="square" rtlCol="0">
            <a:spAutoFit/>
          </a:bodyPr>
          <a:lstStyle/>
          <a:p>
            <a:r>
              <a:rPr lang="zh-CN" altLang="en-US" sz="2800" b="1" dirty="0" smtClean="0">
                <a:solidFill>
                  <a:schemeClr val="bg1"/>
                </a:solidFill>
                <a:latin typeface="字魂51号-青青子吟体" panose="00000500000000000000" pitchFamily="2" charset="-122"/>
                <a:ea typeface="字魂51号-青青子吟体" panose="00000500000000000000" pitchFamily="2" charset="-122"/>
              </a:rPr>
              <a:t>青课</a:t>
            </a:r>
            <a:endParaRPr lang="zh-CN" altLang="en-US" sz="2800" b="1" dirty="0">
              <a:solidFill>
                <a:schemeClr val="bg1"/>
              </a:solidFill>
              <a:latin typeface="字魂51号-青青子吟体" panose="00000500000000000000" pitchFamily="2" charset="-122"/>
              <a:ea typeface="字魂51号-青青子吟体" panose="00000500000000000000" pitchFamily="2" charset="-122"/>
            </a:endParaRPr>
          </a:p>
        </p:txBody>
      </p:sp>
      <p:sp>
        <p:nvSpPr>
          <p:cNvPr id="46" name="椭圆 45"/>
          <p:cNvSpPr/>
          <p:nvPr/>
        </p:nvSpPr>
        <p:spPr>
          <a:xfrm>
            <a:off x="1945640" y="1614170"/>
            <a:ext cx="571500" cy="572770"/>
          </a:xfrm>
          <a:prstGeom prst="ellips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字魂59号-创粗黑" panose="00000500000000000000" pitchFamily="2" charset="-122"/>
                <a:ea typeface="字魂59号-创粗黑" panose="00000500000000000000" pitchFamily="2" charset="-122"/>
              </a:rPr>
              <a:t>答</a:t>
            </a:r>
            <a:endParaRPr lang="zh-CN" altLang="en-US" sz="2400">
              <a:latin typeface="字魂59号-创粗黑" panose="00000500000000000000" pitchFamily="2" charset="-122"/>
              <a:ea typeface="字魂59号-创粗黑" panose="00000500000000000000" pitchFamily="2" charset="-122"/>
            </a:endParaRPr>
          </a:p>
        </p:txBody>
      </p:sp>
      <p:sp>
        <p:nvSpPr>
          <p:cNvPr id="47" name="椭圆 46"/>
          <p:cNvSpPr/>
          <p:nvPr/>
        </p:nvSpPr>
        <p:spPr>
          <a:xfrm>
            <a:off x="2687955" y="1614805"/>
            <a:ext cx="571500" cy="571500"/>
          </a:xfrm>
          <a:prstGeom prst="ellips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a:latin typeface="字魂59号-创粗黑" panose="00000500000000000000" pitchFamily="2" charset="-122"/>
                <a:ea typeface="字魂59号-创粗黑" panose="00000500000000000000" pitchFamily="2" charset="-122"/>
                <a:sym typeface="+mn-ea"/>
              </a:rPr>
              <a:t>辩</a:t>
            </a:r>
            <a:endParaRPr lang="zh-CN" altLang="en-US" sz="2400">
              <a:latin typeface="字魂59号-创粗黑" panose="00000500000000000000" pitchFamily="2" charset="-122"/>
              <a:ea typeface="字魂59号-创粗黑" panose="00000500000000000000" pitchFamily="2" charset="-122"/>
              <a:sym typeface="+mn-ea"/>
            </a:endParaRPr>
          </a:p>
        </p:txBody>
      </p:sp>
      <p:sp>
        <p:nvSpPr>
          <p:cNvPr id="48" name="椭圆 47"/>
          <p:cNvSpPr/>
          <p:nvPr/>
        </p:nvSpPr>
        <p:spPr>
          <a:xfrm>
            <a:off x="3376295" y="1615440"/>
            <a:ext cx="571500" cy="571500"/>
          </a:xfrm>
          <a:prstGeom prst="ellips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a:latin typeface="字魂59号-创粗黑" panose="00000500000000000000" pitchFamily="2" charset="-122"/>
                <a:ea typeface="字魂59号-创粗黑" panose="00000500000000000000" pitchFamily="2" charset="-122"/>
                <a:sym typeface="+mn-ea"/>
              </a:rPr>
              <a:t>顺</a:t>
            </a:r>
            <a:endParaRPr lang="zh-CN" altLang="en-US" sz="2400">
              <a:latin typeface="字魂59号-创粗黑" panose="00000500000000000000" pitchFamily="2" charset="-122"/>
              <a:ea typeface="字魂59号-创粗黑" panose="00000500000000000000" pitchFamily="2" charset="-122"/>
              <a:sym typeface="+mn-ea"/>
            </a:endParaRPr>
          </a:p>
        </p:txBody>
      </p:sp>
      <p:sp>
        <p:nvSpPr>
          <p:cNvPr id="49" name="椭圆 48"/>
          <p:cNvSpPr/>
          <p:nvPr/>
        </p:nvSpPr>
        <p:spPr>
          <a:xfrm>
            <a:off x="4118610" y="1614805"/>
            <a:ext cx="571500" cy="571500"/>
          </a:xfrm>
          <a:prstGeom prst="ellips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a:latin typeface="字魂59号-创粗黑" panose="00000500000000000000" pitchFamily="2" charset="-122"/>
                <a:ea typeface="字魂59号-创粗黑" panose="00000500000000000000" pitchFamily="2" charset="-122"/>
                <a:sym typeface="+mn-ea"/>
              </a:rPr>
              <a:t>利</a:t>
            </a:r>
            <a:endParaRPr lang="zh-CN" altLang="en-US" sz="2400">
              <a:latin typeface="字魂59号-创粗黑" panose="00000500000000000000" pitchFamily="2" charset="-122"/>
              <a:ea typeface="字魂59号-创粗黑" panose="00000500000000000000" pitchFamily="2" charset="-122"/>
              <a:sym typeface="+mn-ea"/>
            </a:endParaRPr>
          </a:p>
        </p:txBody>
      </p:sp>
      <p:sp>
        <p:nvSpPr>
          <p:cNvPr id="50" name="文本框 49"/>
          <p:cNvSpPr txBox="1"/>
          <p:nvPr/>
        </p:nvSpPr>
        <p:spPr>
          <a:xfrm>
            <a:off x="6947182" y="4597748"/>
            <a:ext cx="1337481" cy="521970"/>
          </a:xfrm>
          <a:prstGeom prst="rect">
            <a:avLst/>
          </a:prstGeom>
          <a:noFill/>
        </p:spPr>
        <p:txBody>
          <a:bodyPr wrap="square" rtlCol="0">
            <a:spAutoFit/>
          </a:bodyPr>
          <a:lstStyle/>
          <a:p>
            <a:r>
              <a:rPr lang="zh-CN" altLang="en-US" sz="2800" b="1" dirty="0" smtClean="0">
                <a:solidFill>
                  <a:schemeClr val="bg1"/>
                </a:solidFill>
                <a:latin typeface="字魂51号-青青子吟体" panose="00000500000000000000" pitchFamily="2" charset="-122"/>
                <a:ea typeface="字魂51号-青青子吟体" panose="00000500000000000000" pitchFamily="2" charset="-122"/>
              </a:rPr>
              <a:t>青课</a:t>
            </a:r>
            <a:endParaRPr lang="zh-CN" altLang="en-US" sz="2800" b="1" dirty="0">
              <a:solidFill>
                <a:schemeClr val="bg1"/>
              </a:solidFill>
              <a:latin typeface="字魂51号-青青子吟体" panose="00000500000000000000" pitchFamily="2" charset="-122"/>
              <a:ea typeface="字魂51号-青青子吟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inVertical)">
                                      <p:cBhvr>
                                        <p:cTn id="16" dur="500"/>
                                        <p:tgtEl>
                                          <p:spTgt spid="2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arn(inVertical)">
                                      <p:cBhvr>
                                        <p:cTn id="22" dur="500"/>
                                        <p:tgtEl>
                                          <p:spTgt spid="4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arn(inVertical)">
                                      <p:cBhvr>
                                        <p:cTn id="25" dur="500"/>
                                        <p:tgtEl>
                                          <p:spTgt spid="4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barn(inVertical)">
                                      <p:cBhvr>
                                        <p:cTn id="28" dur="500"/>
                                        <p:tgtEl>
                                          <p:spTgt spid="4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inVertical)">
                                      <p:cBhvr>
                                        <p:cTn id="31" dur="500"/>
                                        <p:tgtEl>
                                          <p:spTgt spid="4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arn(inVertical)">
                                      <p:cBhvr>
                                        <p:cTn id="34" dur="500"/>
                                        <p:tgtEl>
                                          <p:spTgt spid="4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barn(inVertical)">
                                      <p:cBhvr>
                                        <p:cTn id="37" dur="500"/>
                                        <p:tgtEl>
                                          <p:spTgt spid="46"/>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barn(inVertical)">
                                      <p:cBhvr>
                                        <p:cTn id="40" dur="500"/>
                                        <p:tgtEl>
                                          <p:spTgt spid="47"/>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barn(inVertical)">
                                      <p:cBhvr>
                                        <p:cTn id="43" dur="500"/>
                                        <p:tgtEl>
                                          <p:spTgt spid="48"/>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barn(inVertical)">
                                      <p:cBhvr>
                                        <p:cTn id="46" dur="500"/>
                                        <p:tgtEl>
                                          <p:spTgt spid="49"/>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barn(inVertical)">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p:bldP spid="39" grpId="0"/>
      <p:bldP spid="40" grpId="0" animBg="1"/>
      <p:bldP spid="41" grpId="0" animBg="1"/>
      <p:bldP spid="42" grpId="0" animBg="1"/>
      <p:bldP spid="44" grpId="0" animBg="1"/>
      <p:bldP spid="45" grpId="0"/>
      <p:bldP spid="46" grpId="0" animBg="1"/>
      <p:bldP spid="47" grpId="0" animBg="1"/>
      <p:bldP spid="48" grpId="0" animBg="1"/>
      <p:bldP spid="49" grpId="0" animBg="1"/>
      <p:bldP spid="5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640" y="835702"/>
            <a:ext cx="3886200" cy="645160"/>
          </a:xfrm>
          <a:prstGeom prst="rect">
            <a:avLst/>
          </a:prstGeom>
        </p:spPr>
        <p:txBody>
          <a:bodyPr wrap="square">
            <a:spAutoFit/>
          </a:bodyPr>
          <a:lstStyle/>
          <a:p>
            <a:pPr lvl="0" algn="l">
              <a:buClrTx/>
              <a:buSzTx/>
              <a:buFontTx/>
              <a:defRPr/>
            </a:pPr>
            <a:r>
              <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rPr>
              <a:t>研究方法及过程</a:t>
            </a:r>
            <a:endPar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endParaRPr>
          </a:p>
        </p:txBody>
      </p:sp>
      <p:grpSp>
        <p:nvGrpSpPr>
          <p:cNvPr id="9" name="Group 24"/>
          <p:cNvGrpSpPr/>
          <p:nvPr/>
        </p:nvGrpSpPr>
        <p:grpSpPr>
          <a:xfrm>
            <a:off x="4535805" y="1794510"/>
            <a:ext cx="3232785" cy="4492625"/>
            <a:chOff x="4251942" y="2254853"/>
            <a:chExt cx="3688116" cy="4603147"/>
          </a:xfrm>
          <a:solidFill>
            <a:srgbClr val="3B576F"/>
          </a:solidFill>
        </p:grpSpPr>
        <p:sp>
          <p:nvSpPr>
            <p:cNvPr id="10" name="Freeform 5"/>
            <p:cNvSpPr/>
            <p:nvPr/>
          </p:nvSpPr>
          <p:spPr bwMode="auto">
            <a:xfrm>
              <a:off x="5423736" y="4458388"/>
              <a:ext cx="1447235" cy="2399612"/>
            </a:xfrm>
            <a:custGeom>
              <a:avLst/>
              <a:gdLst>
                <a:gd name="T0" fmla="*/ 0 w 130"/>
                <a:gd name="T1" fmla="*/ 3 h 216"/>
                <a:gd name="T2" fmla="*/ 44 w 130"/>
                <a:gd name="T3" fmla="*/ 61 h 216"/>
                <a:gd name="T4" fmla="*/ 36 w 130"/>
                <a:gd name="T5" fmla="*/ 216 h 216"/>
                <a:gd name="T6" fmla="*/ 93 w 130"/>
                <a:gd name="T7" fmla="*/ 216 h 216"/>
                <a:gd name="T8" fmla="*/ 83 w 130"/>
                <a:gd name="T9" fmla="*/ 63 h 216"/>
                <a:gd name="T10" fmla="*/ 130 w 130"/>
                <a:gd name="T11" fmla="*/ 2 h 216"/>
                <a:gd name="T12" fmla="*/ 64 w 130"/>
                <a:gd name="T13" fmla="*/ 52 h 216"/>
                <a:gd name="T14" fmla="*/ 0 w 130"/>
                <a:gd name="T15" fmla="*/ 3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216">
                  <a:moveTo>
                    <a:pt x="0" y="3"/>
                  </a:moveTo>
                  <a:cubicBezTo>
                    <a:pt x="0" y="3"/>
                    <a:pt x="34" y="33"/>
                    <a:pt x="44" y="61"/>
                  </a:cubicBezTo>
                  <a:cubicBezTo>
                    <a:pt x="64" y="112"/>
                    <a:pt x="52" y="171"/>
                    <a:pt x="36" y="216"/>
                  </a:cubicBezTo>
                  <a:cubicBezTo>
                    <a:pt x="93" y="216"/>
                    <a:pt x="93" y="216"/>
                    <a:pt x="93" y="216"/>
                  </a:cubicBezTo>
                  <a:cubicBezTo>
                    <a:pt x="93" y="216"/>
                    <a:pt x="64" y="121"/>
                    <a:pt x="83" y="63"/>
                  </a:cubicBezTo>
                  <a:cubicBezTo>
                    <a:pt x="101" y="9"/>
                    <a:pt x="130" y="2"/>
                    <a:pt x="130" y="2"/>
                  </a:cubicBezTo>
                  <a:cubicBezTo>
                    <a:pt x="130" y="2"/>
                    <a:pt x="98" y="0"/>
                    <a:pt x="64" y="52"/>
                  </a:cubicBezTo>
                  <a:cubicBezTo>
                    <a:pt x="64" y="52"/>
                    <a:pt x="34" y="15"/>
                    <a:pt x="0" y="3"/>
                  </a:cubicBezTo>
                  <a:close/>
                </a:path>
              </a:pathLst>
            </a:custGeom>
            <a:solidFill>
              <a:schemeClr val="bg2">
                <a:lumMod val="50000"/>
              </a:schemeClr>
            </a:solidFill>
            <a:ln w="9525">
              <a:noFill/>
              <a:round/>
            </a:ln>
          </p:spPr>
          <p:txBody>
            <a:bodyPr vert="horz" wrap="square" lIns="91440" tIns="45720" rIns="91440" bIns="45720" numCol="1" anchor="t" anchorCtr="0" compatLnSpc="1"/>
            <a:lstStyle/>
            <a:p>
              <a:endParaRPr lang="en-US"/>
            </a:p>
          </p:txBody>
        </p:sp>
        <p:sp>
          <p:nvSpPr>
            <p:cNvPr id="11" name="Oval 6"/>
            <p:cNvSpPr>
              <a:spLocks noChangeArrowheads="1"/>
            </p:cNvSpPr>
            <p:nvPr/>
          </p:nvSpPr>
          <p:spPr bwMode="auto">
            <a:xfrm>
              <a:off x="5969950" y="4491067"/>
              <a:ext cx="308121" cy="322127"/>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7"/>
            <p:cNvSpPr/>
            <p:nvPr/>
          </p:nvSpPr>
          <p:spPr bwMode="auto">
            <a:xfrm>
              <a:off x="6511497" y="4402366"/>
              <a:ext cx="1428561" cy="854337"/>
            </a:xfrm>
            <a:custGeom>
              <a:avLst/>
              <a:gdLst>
                <a:gd name="T0" fmla="*/ 60 w 128"/>
                <a:gd name="T1" fmla="*/ 7 h 77"/>
                <a:gd name="T2" fmla="*/ 128 w 128"/>
                <a:gd name="T3" fmla="*/ 16 h 77"/>
                <a:gd name="T4" fmla="*/ 64 w 128"/>
                <a:gd name="T5" fmla="*/ 60 h 77"/>
                <a:gd name="T6" fmla="*/ 0 w 128"/>
                <a:gd name="T7" fmla="*/ 54 h 77"/>
                <a:gd name="T8" fmla="*/ 60 w 128"/>
                <a:gd name="T9" fmla="*/ 7 h 77"/>
              </a:gdLst>
              <a:ahLst/>
              <a:cxnLst>
                <a:cxn ang="0">
                  <a:pos x="T0" y="T1"/>
                </a:cxn>
                <a:cxn ang="0">
                  <a:pos x="T2" y="T3"/>
                </a:cxn>
                <a:cxn ang="0">
                  <a:pos x="T4" y="T5"/>
                </a:cxn>
                <a:cxn ang="0">
                  <a:pos x="T6" y="T7"/>
                </a:cxn>
                <a:cxn ang="0">
                  <a:pos x="T8" y="T9"/>
                </a:cxn>
              </a:cxnLst>
              <a:rect l="0" t="0" r="r" b="b"/>
              <a:pathLst>
                <a:path w="128" h="77">
                  <a:moveTo>
                    <a:pt x="60" y="7"/>
                  </a:moveTo>
                  <a:cubicBezTo>
                    <a:pt x="93" y="0"/>
                    <a:pt x="128" y="16"/>
                    <a:pt x="128" y="16"/>
                  </a:cubicBezTo>
                  <a:cubicBezTo>
                    <a:pt x="110" y="23"/>
                    <a:pt x="94" y="48"/>
                    <a:pt x="64" y="60"/>
                  </a:cubicBezTo>
                  <a:cubicBezTo>
                    <a:pt x="19" y="77"/>
                    <a:pt x="0" y="54"/>
                    <a:pt x="0" y="54"/>
                  </a:cubicBezTo>
                  <a:cubicBezTo>
                    <a:pt x="5" y="40"/>
                    <a:pt x="20" y="16"/>
                    <a:pt x="60" y="7"/>
                  </a:cubicBezTo>
                  <a:close/>
                </a:path>
              </a:pathLst>
            </a:custGeom>
            <a:grpFill/>
            <a:ln>
              <a:noFill/>
            </a:ln>
          </p:spPr>
          <p:txBody>
            <a:bodyPr vert="horz" wrap="square" lIns="91440" tIns="45720" rIns="91440" bIns="45720" numCol="1" anchor="t" anchorCtr="0" compatLnSpc="1"/>
            <a:lstStyle/>
            <a:p>
              <a:endParaRPr lang="en-US"/>
            </a:p>
          </p:txBody>
        </p:sp>
        <p:sp>
          <p:nvSpPr>
            <p:cNvPr id="14" name="Freeform 8"/>
            <p:cNvSpPr/>
            <p:nvPr/>
          </p:nvSpPr>
          <p:spPr bwMode="auto">
            <a:xfrm>
              <a:off x="4434014" y="4388360"/>
              <a:ext cx="1335191" cy="877679"/>
            </a:xfrm>
            <a:custGeom>
              <a:avLst/>
              <a:gdLst>
                <a:gd name="T0" fmla="*/ 41 w 120"/>
                <a:gd name="T1" fmla="*/ 56 h 79"/>
                <a:gd name="T2" fmla="*/ 0 w 120"/>
                <a:gd name="T3" fmla="*/ 0 h 79"/>
                <a:gd name="T4" fmla="*/ 76 w 120"/>
                <a:gd name="T5" fmla="*/ 17 h 79"/>
                <a:gd name="T6" fmla="*/ 116 w 120"/>
                <a:gd name="T7" fmla="*/ 67 h 79"/>
                <a:gd name="T8" fmla="*/ 41 w 120"/>
                <a:gd name="T9" fmla="*/ 56 h 79"/>
              </a:gdLst>
              <a:ahLst/>
              <a:cxnLst>
                <a:cxn ang="0">
                  <a:pos x="T0" y="T1"/>
                </a:cxn>
                <a:cxn ang="0">
                  <a:pos x="T2" y="T3"/>
                </a:cxn>
                <a:cxn ang="0">
                  <a:pos x="T4" y="T5"/>
                </a:cxn>
                <a:cxn ang="0">
                  <a:pos x="T6" y="T7"/>
                </a:cxn>
                <a:cxn ang="0">
                  <a:pos x="T8" y="T9"/>
                </a:cxn>
              </a:cxnLst>
              <a:rect l="0" t="0" r="r" b="b"/>
              <a:pathLst>
                <a:path w="120" h="79">
                  <a:moveTo>
                    <a:pt x="41" y="56"/>
                  </a:moveTo>
                  <a:cubicBezTo>
                    <a:pt x="13" y="37"/>
                    <a:pt x="0" y="0"/>
                    <a:pt x="0" y="0"/>
                  </a:cubicBezTo>
                  <a:cubicBezTo>
                    <a:pt x="17" y="9"/>
                    <a:pt x="47" y="3"/>
                    <a:pt x="76" y="17"/>
                  </a:cubicBezTo>
                  <a:cubicBezTo>
                    <a:pt x="120" y="38"/>
                    <a:pt x="116" y="67"/>
                    <a:pt x="116" y="67"/>
                  </a:cubicBezTo>
                  <a:cubicBezTo>
                    <a:pt x="102" y="73"/>
                    <a:pt x="74" y="79"/>
                    <a:pt x="41" y="56"/>
                  </a:cubicBezTo>
                  <a:close/>
                </a:path>
              </a:pathLst>
            </a:custGeom>
            <a:grpFill/>
            <a:ln>
              <a:noFill/>
            </a:ln>
          </p:spPr>
          <p:txBody>
            <a:bodyPr vert="horz" wrap="square" lIns="91440" tIns="45720" rIns="91440" bIns="45720" numCol="1" anchor="t" anchorCtr="0" compatLnSpc="1"/>
            <a:lstStyle/>
            <a:p>
              <a:endParaRPr lang="en-US"/>
            </a:p>
          </p:txBody>
        </p:sp>
        <p:sp>
          <p:nvSpPr>
            <p:cNvPr id="15" name="Freeform 9"/>
            <p:cNvSpPr/>
            <p:nvPr/>
          </p:nvSpPr>
          <p:spPr bwMode="auto">
            <a:xfrm>
              <a:off x="7057711" y="3767449"/>
              <a:ext cx="868341" cy="653591"/>
            </a:xfrm>
            <a:custGeom>
              <a:avLst/>
              <a:gdLst>
                <a:gd name="T0" fmla="*/ 33 w 78"/>
                <a:gd name="T1" fmla="*/ 9 h 59"/>
                <a:gd name="T2" fmla="*/ 78 w 78"/>
                <a:gd name="T3" fmla="*/ 7 h 59"/>
                <a:gd name="T4" fmla="*/ 42 w 78"/>
                <a:gd name="T5" fmla="*/ 43 h 59"/>
                <a:gd name="T6" fmla="*/ 0 w 78"/>
                <a:gd name="T7" fmla="*/ 47 h 59"/>
                <a:gd name="T8" fmla="*/ 33 w 78"/>
                <a:gd name="T9" fmla="*/ 9 h 59"/>
              </a:gdLst>
              <a:ahLst/>
              <a:cxnLst>
                <a:cxn ang="0">
                  <a:pos x="T0" y="T1"/>
                </a:cxn>
                <a:cxn ang="0">
                  <a:pos x="T2" y="T3"/>
                </a:cxn>
                <a:cxn ang="0">
                  <a:pos x="T4" y="T5"/>
                </a:cxn>
                <a:cxn ang="0">
                  <a:pos x="T6" y="T7"/>
                </a:cxn>
                <a:cxn ang="0">
                  <a:pos x="T8" y="T9"/>
                </a:cxn>
              </a:cxnLst>
              <a:rect l="0" t="0" r="r" b="b"/>
              <a:pathLst>
                <a:path w="78" h="59">
                  <a:moveTo>
                    <a:pt x="33" y="9"/>
                  </a:moveTo>
                  <a:cubicBezTo>
                    <a:pt x="53" y="0"/>
                    <a:pt x="78" y="7"/>
                    <a:pt x="78" y="7"/>
                  </a:cubicBezTo>
                  <a:cubicBezTo>
                    <a:pt x="67" y="13"/>
                    <a:pt x="60" y="31"/>
                    <a:pt x="42" y="43"/>
                  </a:cubicBezTo>
                  <a:cubicBezTo>
                    <a:pt x="14" y="59"/>
                    <a:pt x="0" y="47"/>
                    <a:pt x="0" y="47"/>
                  </a:cubicBezTo>
                  <a:cubicBezTo>
                    <a:pt x="1" y="37"/>
                    <a:pt x="8" y="20"/>
                    <a:pt x="33" y="9"/>
                  </a:cubicBezTo>
                  <a:close/>
                </a:path>
              </a:pathLst>
            </a:custGeom>
            <a:solidFill>
              <a:srgbClr val="2F8383"/>
            </a:solidFill>
            <a:ln>
              <a:noFill/>
            </a:ln>
          </p:spPr>
          <p:txBody>
            <a:bodyPr vert="horz" wrap="square" lIns="91440" tIns="45720" rIns="91440" bIns="45720" numCol="1" anchor="t" anchorCtr="0" compatLnSpc="1"/>
            <a:lstStyle/>
            <a:p>
              <a:endParaRPr lang="en-US"/>
            </a:p>
          </p:txBody>
        </p:sp>
        <p:sp>
          <p:nvSpPr>
            <p:cNvPr id="16" name="Freeform 10"/>
            <p:cNvSpPr/>
            <p:nvPr/>
          </p:nvSpPr>
          <p:spPr bwMode="auto">
            <a:xfrm>
              <a:off x="4251942" y="3734769"/>
              <a:ext cx="859004" cy="634917"/>
            </a:xfrm>
            <a:custGeom>
              <a:avLst/>
              <a:gdLst>
                <a:gd name="T0" fmla="*/ 23 w 77"/>
                <a:gd name="T1" fmla="*/ 40 h 57"/>
                <a:gd name="T2" fmla="*/ 0 w 77"/>
                <a:gd name="T3" fmla="*/ 0 h 57"/>
                <a:gd name="T4" fmla="*/ 49 w 77"/>
                <a:gd name="T5" fmla="*/ 16 h 57"/>
                <a:gd name="T6" fmla="*/ 72 w 77"/>
                <a:gd name="T7" fmla="*/ 52 h 57"/>
                <a:gd name="T8" fmla="*/ 23 w 77"/>
                <a:gd name="T9" fmla="*/ 40 h 57"/>
              </a:gdLst>
              <a:ahLst/>
              <a:cxnLst>
                <a:cxn ang="0">
                  <a:pos x="T0" y="T1"/>
                </a:cxn>
                <a:cxn ang="0">
                  <a:pos x="T2" y="T3"/>
                </a:cxn>
                <a:cxn ang="0">
                  <a:pos x="T4" y="T5"/>
                </a:cxn>
                <a:cxn ang="0">
                  <a:pos x="T6" y="T7"/>
                </a:cxn>
                <a:cxn ang="0">
                  <a:pos x="T8" y="T9"/>
                </a:cxn>
              </a:cxnLst>
              <a:rect l="0" t="0" r="r" b="b"/>
              <a:pathLst>
                <a:path w="77" h="57">
                  <a:moveTo>
                    <a:pt x="23" y="40"/>
                  </a:moveTo>
                  <a:cubicBezTo>
                    <a:pt x="6" y="25"/>
                    <a:pt x="0" y="0"/>
                    <a:pt x="0" y="0"/>
                  </a:cubicBezTo>
                  <a:cubicBezTo>
                    <a:pt x="11" y="7"/>
                    <a:pt x="31" y="5"/>
                    <a:pt x="49" y="16"/>
                  </a:cubicBezTo>
                  <a:cubicBezTo>
                    <a:pt x="77" y="33"/>
                    <a:pt x="72" y="52"/>
                    <a:pt x="72" y="52"/>
                  </a:cubicBezTo>
                  <a:cubicBezTo>
                    <a:pt x="63" y="55"/>
                    <a:pt x="44" y="57"/>
                    <a:pt x="23" y="40"/>
                  </a:cubicBezTo>
                  <a:close/>
                </a:path>
              </a:pathLst>
            </a:custGeom>
            <a:solidFill>
              <a:srgbClr val="2F8383"/>
            </a:solidFill>
            <a:ln>
              <a:noFill/>
            </a:ln>
          </p:spPr>
          <p:txBody>
            <a:bodyPr vert="horz" wrap="square" lIns="91440" tIns="45720" rIns="91440" bIns="45720" numCol="1" anchor="t" anchorCtr="0" compatLnSpc="1"/>
            <a:lstStyle/>
            <a:p>
              <a:endParaRPr lang="en-US"/>
            </a:p>
          </p:txBody>
        </p:sp>
        <p:sp>
          <p:nvSpPr>
            <p:cNvPr id="17" name="Freeform 11"/>
            <p:cNvSpPr/>
            <p:nvPr/>
          </p:nvSpPr>
          <p:spPr bwMode="auto">
            <a:xfrm>
              <a:off x="5745862" y="2278196"/>
              <a:ext cx="322127" cy="700276"/>
            </a:xfrm>
            <a:custGeom>
              <a:avLst/>
              <a:gdLst>
                <a:gd name="T0" fmla="*/ 1 w 29"/>
                <a:gd name="T1" fmla="*/ 31 h 63"/>
                <a:gd name="T2" fmla="*/ 11 w 29"/>
                <a:gd name="T3" fmla="*/ 0 h 63"/>
                <a:gd name="T4" fmla="*/ 25 w 29"/>
                <a:gd name="T5" fmla="*/ 34 h 63"/>
                <a:gd name="T6" fmla="*/ 17 w 29"/>
                <a:gd name="T7" fmla="*/ 63 h 63"/>
                <a:gd name="T8" fmla="*/ 1 w 29"/>
                <a:gd name="T9" fmla="*/ 31 h 63"/>
              </a:gdLst>
              <a:ahLst/>
              <a:cxnLst>
                <a:cxn ang="0">
                  <a:pos x="T0" y="T1"/>
                </a:cxn>
                <a:cxn ang="0">
                  <a:pos x="T2" y="T3"/>
                </a:cxn>
                <a:cxn ang="0">
                  <a:pos x="T4" y="T5"/>
                </a:cxn>
                <a:cxn ang="0">
                  <a:pos x="T6" y="T7"/>
                </a:cxn>
                <a:cxn ang="0">
                  <a:pos x="T8" y="T9"/>
                </a:cxn>
              </a:cxnLst>
              <a:rect l="0" t="0" r="r" b="b"/>
              <a:pathLst>
                <a:path w="29" h="63">
                  <a:moveTo>
                    <a:pt x="1" y="31"/>
                  </a:moveTo>
                  <a:cubicBezTo>
                    <a:pt x="0" y="15"/>
                    <a:pt x="11" y="0"/>
                    <a:pt x="11" y="0"/>
                  </a:cubicBezTo>
                  <a:cubicBezTo>
                    <a:pt x="12" y="9"/>
                    <a:pt x="23" y="19"/>
                    <a:pt x="25" y="34"/>
                  </a:cubicBezTo>
                  <a:cubicBezTo>
                    <a:pt x="29" y="57"/>
                    <a:pt x="17" y="63"/>
                    <a:pt x="17" y="63"/>
                  </a:cubicBezTo>
                  <a:cubicBezTo>
                    <a:pt x="11" y="60"/>
                    <a:pt x="1" y="51"/>
                    <a:pt x="1" y="31"/>
                  </a:cubicBezTo>
                  <a:close/>
                </a:path>
              </a:pathLst>
            </a:custGeom>
            <a:grpFill/>
            <a:ln>
              <a:noFill/>
            </a:ln>
          </p:spPr>
          <p:txBody>
            <a:bodyPr vert="horz" wrap="square" lIns="91440" tIns="45720" rIns="91440" bIns="45720" numCol="1" anchor="t" anchorCtr="0" compatLnSpc="1"/>
            <a:lstStyle/>
            <a:p>
              <a:endParaRPr lang="en-US"/>
            </a:p>
          </p:txBody>
        </p:sp>
        <p:sp>
          <p:nvSpPr>
            <p:cNvPr id="18" name="Freeform 12"/>
            <p:cNvSpPr/>
            <p:nvPr/>
          </p:nvSpPr>
          <p:spPr bwMode="auto">
            <a:xfrm>
              <a:off x="4989565" y="2721704"/>
              <a:ext cx="275442" cy="424834"/>
            </a:xfrm>
            <a:custGeom>
              <a:avLst/>
              <a:gdLst>
                <a:gd name="T0" fmla="*/ 3 w 25"/>
                <a:gd name="T1" fmla="*/ 21 h 38"/>
                <a:gd name="T2" fmla="*/ 4 w 25"/>
                <a:gd name="T3" fmla="*/ 0 h 38"/>
                <a:gd name="T4" fmla="*/ 19 w 25"/>
                <a:gd name="T5" fmla="*/ 19 h 38"/>
                <a:gd name="T6" fmla="*/ 19 w 25"/>
                <a:gd name="T7" fmla="*/ 38 h 38"/>
                <a:gd name="T8" fmla="*/ 3 w 25"/>
                <a:gd name="T9" fmla="*/ 21 h 38"/>
              </a:gdLst>
              <a:ahLst/>
              <a:cxnLst>
                <a:cxn ang="0">
                  <a:pos x="T0" y="T1"/>
                </a:cxn>
                <a:cxn ang="0">
                  <a:pos x="T2" y="T3"/>
                </a:cxn>
                <a:cxn ang="0">
                  <a:pos x="T4" y="T5"/>
                </a:cxn>
                <a:cxn ang="0">
                  <a:pos x="T6" y="T7"/>
                </a:cxn>
                <a:cxn ang="0">
                  <a:pos x="T8" y="T9"/>
                </a:cxn>
              </a:cxnLst>
              <a:rect l="0" t="0" r="r" b="b"/>
              <a:pathLst>
                <a:path w="25" h="38">
                  <a:moveTo>
                    <a:pt x="3" y="21"/>
                  </a:moveTo>
                  <a:cubicBezTo>
                    <a:pt x="0" y="11"/>
                    <a:pt x="4" y="0"/>
                    <a:pt x="4" y="0"/>
                  </a:cubicBezTo>
                  <a:cubicBezTo>
                    <a:pt x="7" y="5"/>
                    <a:pt x="15" y="10"/>
                    <a:pt x="19" y="19"/>
                  </a:cubicBezTo>
                  <a:cubicBezTo>
                    <a:pt x="25" y="32"/>
                    <a:pt x="19" y="38"/>
                    <a:pt x="19" y="38"/>
                  </a:cubicBezTo>
                  <a:cubicBezTo>
                    <a:pt x="14" y="37"/>
                    <a:pt x="7" y="33"/>
                    <a:pt x="3" y="21"/>
                  </a:cubicBezTo>
                  <a:close/>
                </a:path>
              </a:pathLst>
            </a:custGeom>
            <a:grpFill/>
            <a:ln>
              <a:noFill/>
            </a:ln>
          </p:spPr>
          <p:txBody>
            <a:bodyPr vert="horz" wrap="square" lIns="91440" tIns="45720" rIns="91440" bIns="45720" numCol="1" anchor="t" anchorCtr="0" compatLnSpc="1"/>
            <a:lstStyle/>
            <a:p>
              <a:endParaRPr lang="en-US"/>
            </a:p>
          </p:txBody>
        </p:sp>
        <p:sp>
          <p:nvSpPr>
            <p:cNvPr id="19" name="Freeform 13"/>
            <p:cNvSpPr/>
            <p:nvPr/>
          </p:nvSpPr>
          <p:spPr bwMode="auto">
            <a:xfrm>
              <a:off x="7104396" y="2745046"/>
              <a:ext cx="308121" cy="378149"/>
            </a:xfrm>
            <a:custGeom>
              <a:avLst/>
              <a:gdLst>
                <a:gd name="T0" fmla="*/ 9 w 28"/>
                <a:gd name="T1" fmla="*/ 9 h 34"/>
                <a:gd name="T2" fmla="*/ 28 w 28"/>
                <a:gd name="T3" fmla="*/ 0 h 34"/>
                <a:gd name="T4" fmla="*/ 19 w 28"/>
                <a:gd name="T5" fmla="*/ 22 h 34"/>
                <a:gd name="T6" fmla="*/ 2 w 28"/>
                <a:gd name="T7" fmla="*/ 31 h 34"/>
                <a:gd name="T8" fmla="*/ 9 w 28"/>
                <a:gd name="T9" fmla="*/ 9 h 34"/>
              </a:gdLst>
              <a:ahLst/>
              <a:cxnLst>
                <a:cxn ang="0">
                  <a:pos x="T0" y="T1"/>
                </a:cxn>
                <a:cxn ang="0">
                  <a:pos x="T2" y="T3"/>
                </a:cxn>
                <a:cxn ang="0">
                  <a:pos x="T4" y="T5"/>
                </a:cxn>
                <a:cxn ang="0">
                  <a:pos x="T6" y="T7"/>
                </a:cxn>
                <a:cxn ang="0">
                  <a:pos x="T8" y="T9"/>
                </a:cxn>
              </a:cxnLst>
              <a:rect l="0" t="0" r="r" b="b"/>
              <a:pathLst>
                <a:path w="28" h="34">
                  <a:moveTo>
                    <a:pt x="9" y="9"/>
                  </a:moveTo>
                  <a:cubicBezTo>
                    <a:pt x="17" y="2"/>
                    <a:pt x="28" y="0"/>
                    <a:pt x="28" y="0"/>
                  </a:cubicBezTo>
                  <a:cubicBezTo>
                    <a:pt x="25" y="5"/>
                    <a:pt x="25" y="14"/>
                    <a:pt x="19" y="22"/>
                  </a:cubicBezTo>
                  <a:cubicBezTo>
                    <a:pt x="10" y="34"/>
                    <a:pt x="2" y="31"/>
                    <a:pt x="2" y="31"/>
                  </a:cubicBezTo>
                  <a:cubicBezTo>
                    <a:pt x="1" y="27"/>
                    <a:pt x="0" y="18"/>
                    <a:pt x="9" y="9"/>
                  </a:cubicBezTo>
                  <a:close/>
                </a:path>
              </a:pathLst>
            </a:custGeom>
            <a:grpFill/>
            <a:ln>
              <a:noFill/>
            </a:ln>
          </p:spPr>
          <p:txBody>
            <a:bodyPr vert="horz" wrap="square" lIns="91440" tIns="45720" rIns="91440" bIns="45720" numCol="1" anchor="t" anchorCtr="0" compatLnSpc="1"/>
            <a:lstStyle/>
            <a:p>
              <a:endParaRPr lang="en-US"/>
            </a:p>
          </p:txBody>
        </p:sp>
        <p:sp>
          <p:nvSpPr>
            <p:cNvPr id="21" name="Freeform 14"/>
            <p:cNvSpPr/>
            <p:nvPr/>
          </p:nvSpPr>
          <p:spPr bwMode="auto">
            <a:xfrm>
              <a:off x="6324757" y="2254853"/>
              <a:ext cx="378149" cy="658259"/>
            </a:xfrm>
            <a:custGeom>
              <a:avLst/>
              <a:gdLst>
                <a:gd name="T0" fmla="*/ 8 w 34"/>
                <a:gd name="T1" fmla="*/ 23 h 59"/>
                <a:gd name="T2" fmla="*/ 32 w 34"/>
                <a:gd name="T3" fmla="*/ 0 h 59"/>
                <a:gd name="T4" fmla="*/ 29 w 34"/>
                <a:gd name="T5" fmla="*/ 37 h 59"/>
                <a:gd name="T6" fmla="*/ 8 w 34"/>
                <a:gd name="T7" fmla="*/ 59 h 59"/>
                <a:gd name="T8" fmla="*/ 8 w 34"/>
                <a:gd name="T9" fmla="*/ 23 h 59"/>
              </a:gdLst>
              <a:ahLst/>
              <a:cxnLst>
                <a:cxn ang="0">
                  <a:pos x="T0" y="T1"/>
                </a:cxn>
                <a:cxn ang="0">
                  <a:pos x="T2" y="T3"/>
                </a:cxn>
                <a:cxn ang="0">
                  <a:pos x="T4" y="T5"/>
                </a:cxn>
                <a:cxn ang="0">
                  <a:pos x="T6" y="T7"/>
                </a:cxn>
                <a:cxn ang="0">
                  <a:pos x="T8" y="T9"/>
                </a:cxn>
              </a:cxnLst>
              <a:rect l="0" t="0" r="r" b="b"/>
              <a:pathLst>
                <a:path w="34" h="59">
                  <a:moveTo>
                    <a:pt x="8" y="23"/>
                  </a:moveTo>
                  <a:cubicBezTo>
                    <a:pt x="15" y="8"/>
                    <a:pt x="32" y="0"/>
                    <a:pt x="32" y="0"/>
                  </a:cubicBezTo>
                  <a:cubicBezTo>
                    <a:pt x="29" y="8"/>
                    <a:pt x="34" y="22"/>
                    <a:pt x="29" y="37"/>
                  </a:cubicBezTo>
                  <a:cubicBezTo>
                    <a:pt x="22" y="58"/>
                    <a:pt x="8" y="59"/>
                    <a:pt x="8" y="59"/>
                  </a:cubicBezTo>
                  <a:cubicBezTo>
                    <a:pt x="4" y="53"/>
                    <a:pt x="0" y="40"/>
                    <a:pt x="8" y="23"/>
                  </a:cubicBezTo>
                  <a:close/>
                </a:path>
              </a:pathLst>
            </a:custGeom>
            <a:grpFill/>
            <a:ln>
              <a:noFill/>
            </a:ln>
          </p:spPr>
          <p:txBody>
            <a:bodyPr vert="horz" wrap="square" lIns="91440" tIns="45720" rIns="91440" bIns="45720" numCol="1" anchor="t" anchorCtr="0" compatLnSpc="1"/>
            <a:lstStyle/>
            <a:p>
              <a:endParaRPr lang="en-US"/>
            </a:p>
          </p:txBody>
        </p:sp>
        <p:sp>
          <p:nvSpPr>
            <p:cNvPr id="22" name="Freeform 15"/>
            <p:cNvSpPr/>
            <p:nvPr/>
          </p:nvSpPr>
          <p:spPr bwMode="auto">
            <a:xfrm>
              <a:off x="4877521" y="3155875"/>
              <a:ext cx="1013065" cy="1311850"/>
            </a:xfrm>
            <a:custGeom>
              <a:avLst/>
              <a:gdLst>
                <a:gd name="T0" fmla="*/ 14 w 91"/>
                <a:gd name="T1" fmla="*/ 69 h 118"/>
                <a:gd name="T2" fmla="*/ 9 w 91"/>
                <a:gd name="T3" fmla="*/ 0 h 118"/>
                <a:gd name="T4" fmla="*/ 65 w 91"/>
                <a:gd name="T5" fmla="*/ 54 h 118"/>
                <a:gd name="T6" fmla="*/ 72 w 91"/>
                <a:gd name="T7" fmla="*/ 118 h 118"/>
                <a:gd name="T8" fmla="*/ 14 w 91"/>
                <a:gd name="T9" fmla="*/ 69 h 118"/>
              </a:gdLst>
              <a:ahLst/>
              <a:cxnLst>
                <a:cxn ang="0">
                  <a:pos x="T0" y="T1"/>
                </a:cxn>
                <a:cxn ang="0">
                  <a:pos x="T2" y="T3"/>
                </a:cxn>
                <a:cxn ang="0">
                  <a:pos x="T4" y="T5"/>
                </a:cxn>
                <a:cxn ang="0">
                  <a:pos x="T6" y="T7"/>
                </a:cxn>
                <a:cxn ang="0">
                  <a:pos x="T8" y="T9"/>
                </a:cxn>
              </a:cxnLst>
              <a:rect l="0" t="0" r="r" b="b"/>
              <a:pathLst>
                <a:path w="91" h="118">
                  <a:moveTo>
                    <a:pt x="14" y="69"/>
                  </a:moveTo>
                  <a:cubicBezTo>
                    <a:pt x="0" y="38"/>
                    <a:pt x="9" y="0"/>
                    <a:pt x="9" y="0"/>
                  </a:cubicBezTo>
                  <a:cubicBezTo>
                    <a:pt x="19" y="16"/>
                    <a:pt x="47" y="27"/>
                    <a:pt x="65" y="54"/>
                  </a:cubicBezTo>
                  <a:cubicBezTo>
                    <a:pt x="91" y="95"/>
                    <a:pt x="72" y="118"/>
                    <a:pt x="72" y="118"/>
                  </a:cubicBezTo>
                  <a:cubicBezTo>
                    <a:pt x="58" y="116"/>
                    <a:pt x="31" y="106"/>
                    <a:pt x="14" y="69"/>
                  </a:cubicBezTo>
                  <a:close/>
                </a:path>
              </a:pathLst>
            </a:custGeom>
            <a:grpFill/>
            <a:ln>
              <a:noFill/>
            </a:ln>
          </p:spPr>
          <p:txBody>
            <a:bodyPr vert="horz" wrap="square" lIns="91440" tIns="45720" rIns="91440" bIns="45720" numCol="1" anchor="t" anchorCtr="0" compatLnSpc="1"/>
            <a:lstStyle/>
            <a:p>
              <a:endParaRPr lang="en-US"/>
            </a:p>
          </p:txBody>
        </p:sp>
        <p:sp>
          <p:nvSpPr>
            <p:cNvPr id="23" name="Freeform 16"/>
            <p:cNvSpPr/>
            <p:nvPr/>
          </p:nvSpPr>
          <p:spPr bwMode="auto">
            <a:xfrm>
              <a:off x="5311692" y="2488278"/>
              <a:ext cx="522872" cy="999060"/>
            </a:xfrm>
            <a:custGeom>
              <a:avLst/>
              <a:gdLst>
                <a:gd name="T0" fmla="*/ 3 w 47"/>
                <a:gd name="T1" fmla="*/ 46 h 90"/>
                <a:gd name="T2" fmla="*/ 14 w 47"/>
                <a:gd name="T3" fmla="*/ 0 h 90"/>
                <a:gd name="T4" fmla="*/ 39 w 47"/>
                <a:gd name="T5" fmla="*/ 47 h 90"/>
                <a:gd name="T6" fmla="*/ 30 w 47"/>
                <a:gd name="T7" fmla="*/ 90 h 90"/>
                <a:gd name="T8" fmla="*/ 3 w 47"/>
                <a:gd name="T9" fmla="*/ 46 h 90"/>
              </a:gdLst>
              <a:ahLst/>
              <a:cxnLst>
                <a:cxn ang="0">
                  <a:pos x="T0" y="T1"/>
                </a:cxn>
                <a:cxn ang="0">
                  <a:pos x="T2" y="T3"/>
                </a:cxn>
                <a:cxn ang="0">
                  <a:pos x="T4" y="T5"/>
                </a:cxn>
                <a:cxn ang="0">
                  <a:pos x="T6" y="T7"/>
                </a:cxn>
                <a:cxn ang="0">
                  <a:pos x="T8" y="T9"/>
                </a:cxn>
              </a:cxnLst>
              <a:rect l="0" t="0" r="r" b="b"/>
              <a:pathLst>
                <a:path w="47" h="90">
                  <a:moveTo>
                    <a:pt x="3" y="46"/>
                  </a:moveTo>
                  <a:cubicBezTo>
                    <a:pt x="0" y="23"/>
                    <a:pt x="14" y="0"/>
                    <a:pt x="14" y="0"/>
                  </a:cubicBezTo>
                  <a:cubicBezTo>
                    <a:pt x="17" y="13"/>
                    <a:pt x="33" y="25"/>
                    <a:pt x="39" y="47"/>
                  </a:cubicBezTo>
                  <a:cubicBezTo>
                    <a:pt x="47" y="79"/>
                    <a:pt x="30" y="90"/>
                    <a:pt x="30" y="90"/>
                  </a:cubicBezTo>
                  <a:cubicBezTo>
                    <a:pt x="21" y="85"/>
                    <a:pt x="6" y="73"/>
                    <a:pt x="3" y="46"/>
                  </a:cubicBezTo>
                  <a:close/>
                </a:path>
              </a:pathLst>
            </a:custGeom>
            <a:solidFill>
              <a:srgbClr val="2F8383"/>
            </a:solidFill>
            <a:ln>
              <a:noFill/>
            </a:ln>
          </p:spPr>
          <p:txBody>
            <a:bodyPr vert="horz" wrap="square" lIns="91440" tIns="45720" rIns="91440" bIns="45720" numCol="1" anchor="t" anchorCtr="0" compatLnSpc="1"/>
            <a:lstStyle/>
            <a:p>
              <a:endParaRPr lang="en-US"/>
            </a:p>
          </p:txBody>
        </p:sp>
        <p:sp>
          <p:nvSpPr>
            <p:cNvPr id="24" name="Freeform 17"/>
            <p:cNvSpPr/>
            <p:nvPr/>
          </p:nvSpPr>
          <p:spPr bwMode="auto">
            <a:xfrm>
              <a:off x="6492823" y="2520958"/>
              <a:ext cx="620911" cy="891685"/>
            </a:xfrm>
            <a:custGeom>
              <a:avLst/>
              <a:gdLst>
                <a:gd name="T0" fmla="*/ 17 w 56"/>
                <a:gd name="T1" fmla="*/ 26 h 80"/>
                <a:gd name="T2" fmla="*/ 56 w 56"/>
                <a:gd name="T3" fmla="*/ 0 h 80"/>
                <a:gd name="T4" fmla="*/ 42 w 56"/>
                <a:gd name="T5" fmla="*/ 51 h 80"/>
                <a:gd name="T6" fmla="*/ 7 w 56"/>
                <a:gd name="T7" fmla="*/ 76 h 80"/>
                <a:gd name="T8" fmla="*/ 17 w 56"/>
                <a:gd name="T9" fmla="*/ 26 h 80"/>
              </a:gdLst>
              <a:ahLst/>
              <a:cxnLst>
                <a:cxn ang="0">
                  <a:pos x="T0" y="T1"/>
                </a:cxn>
                <a:cxn ang="0">
                  <a:pos x="T2" y="T3"/>
                </a:cxn>
                <a:cxn ang="0">
                  <a:pos x="T4" y="T5"/>
                </a:cxn>
                <a:cxn ang="0">
                  <a:pos x="T6" y="T7"/>
                </a:cxn>
                <a:cxn ang="0">
                  <a:pos x="T8" y="T9"/>
                </a:cxn>
              </a:cxnLst>
              <a:rect l="0" t="0" r="r" b="b"/>
              <a:pathLst>
                <a:path w="56" h="80">
                  <a:moveTo>
                    <a:pt x="17" y="26"/>
                  </a:moveTo>
                  <a:cubicBezTo>
                    <a:pt x="31" y="7"/>
                    <a:pt x="56" y="0"/>
                    <a:pt x="56" y="0"/>
                  </a:cubicBezTo>
                  <a:cubicBezTo>
                    <a:pt x="50" y="11"/>
                    <a:pt x="53" y="31"/>
                    <a:pt x="42" y="51"/>
                  </a:cubicBezTo>
                  <a:cubicBezTo>
                    <a:pt x="27" y="80"/>
                    <a:pt x="7" y="76"/>
                    <a:pt x="7" y="76"/>
                  </a:cubicBezTo>
                  <a:cubicBezTo>
                    <a:pt x="4" y="67"/>
                    <a:pt x="0" y="48"/>
                    <a:pt x="17" y="26"/>
                  </a:cubicBezTo>
                  <a:close/>
                </a:path>
              </a:pathLst>
            </a:custGeom>
            <a:solidFill>
              <a:srgbClr val="2F8383"/>
            </a:solidFill>
            <a:ln>
              <a:noFill/>
            </a:ln>
          </p:spPr>
          <p:txBody>
            <a:bodyPr vert="horz" wrap="square" lIns="91440" tIns="45720" rIns="91440" bIns="45720" numCol="1" anchor="t" anchorCtr="0" compatLnSpc="1"/>
            <a:lstStyle/>
            <a:p>
              <a:endParaRPr lang="en-US"/>
            </a:p>
          </p:txBody>
        </p:sp>
        <p:sp>
          <p:nvSpPr>
            <p:cNvPr id="25" name="Freeform 18"/>
            <p:cNvSpPr/>
            <p:nvPr/>
          </p:nvSpPr>
          <p:spPr bwMode="auto">
            <a:xfrm>
              <a:off x="6422795" y="3165212"/>
              <a:ext cx="947706" cy="1279171"/>
            </a:xfrm>
            <a:custGeom>
              <a:avLst/>
              <a:gdLst>
                <a:gd name="T0" fmla="*/ 25 w 85"/>
                <a:gd name="T1" fmla="*/ 35 h 115"/>
                <a:gd name="T2" fmla="*/ 85 w 85"/>
                <a:gd name="T3" fmla="*/ 0 h 115"/>
                <a:gd name="T4" fmla="*/ 61 w 85"/>
                <a:gd name="T5" fmla="*/ 74 h 115"/>
                <a:gd name="T6" fmla="*/ 8 w 85"/>
                <a:gd name="T7" fmla="*/ 109 h 115"/>
                <a:gd name="T8" fmla="*/ 25 w 85"/>
                <a:gd name="T9" fmla="*/ 35 h 115"/>
              </a:gdLst>
              <a:ahLst/>
              <a:cxnLst>
                <a:cxn ang="0">
                  <a:pos x="T0" y="T1"/>
                </a:cxn>
                <a:cxn ang="0">
                  <a:pos x="T2" y="T3"/>
                </a:cxn>
                <a:cxn ang="0">
                  <a:pos x="T4" y="T5"/>
                </a:cxn>
                <a:cxn ang="0">
                  <a:pos x="T6" y="T7"/>
                </a:cxn>
                <a:cxn ang="0">
                  <a:pos x="T8" y="T9"/>
                </a:cxn>
              </a:cxnLst>
              <a:rect l="0" t="0" r="r" b="b"/>
              <a:pathLst>
                <a:path w="85" h="115">
                  <a:moveTo>
                    <a:pt x="25" y="35"/>
                  </a:moveTo>
                  <a:cubicBezTo>
                    <a:pt x="47" y="9"/>
                    <a:pt x="85" y="0"/>
                    <a:pt x="85" y="0"/>
                  </a:cubicBezTo>
                  <a:cubicBezTo>
                    <a:pt x="75" y="16"/>
                    <a:pt x="78" y="46"/>
                    <a:pt x="61" y="74"/>
                  </a:cubicBezTo>
                  <a:cubicBezTo>
                    <a:pt x="36" y="115"/>
                    <a:pt x="8" y="109"/>
                    <a:pt x="8" y="109"/>
                  </a:cubicBezTo>
                  <a:cubicBezTo>
                    <a:pt x="3" y="95"/>
                    <a:pt x="0" y="67"/>
                    <a:pt x="25" y="35"/>
                  </a:cubicBezTo>
                  <a:close/>
                </a:path>
              </a:pathLst>
            </a:custGeom>
            <a:grpFill/>
            <a:ln>
              <a:noFill/>
            </a:ln>
          </p:spPr>
          <p:txBody>
            <a:bodyPr vert="horz" wrap="square" lIns="91440" tIns="45720" rIns="91440" bIns="45720" numCol="1" anchor="t" anchorCtr="0" compatLnSpc="1"/>
            <a:lstStyle/>
            <a:p>
              <a:endParaRPr lang="en-US"/>
            </a:p>
          </p:txBody>
        </p:sp>
        <p:sp>
          <p:nvSpPr>
            <p:cNvPr id="26" name="Freeform 19"/>
            <p:cNvSpPr/>
            <p:nvPr/>
          </p:nvSpPr>
          <p:spPr bwMode="auto">
            <a:xfrm>
              <a:off x="4499373" y="3211897"/>
              <a:ext cx="420165" cy="564889"/>
            </a:xfrm>
            <a:custGeom>
              <a:avLst/>
              <a:gdLst>
                <a:gd name="T0" fmla="*/ 6 w 38"/>
                <a:gd name="T1" fmla="*/ 29 h 51"/>
                <a:gd name="T2" fmla="*/ 4 w 38"/>
                <a:gd name="T3" fmla="*/ 0 h 51"/>
                <a:gd name="T4" fmla="*/ 28 w 38"/>
                <a:gd name="T5" fmla="*/ 24 h 51"/>
                <a:gd name="T6" fmla="*/ 30 w 38"/>
                <a:gd name="T7" fmla="*/ 51 h 51"/>
                <a:gd name="T8" fmla="*/ 6 w 38"/>
                <a:gd name="T9" fmla="*/ 29 h 51"/>
              </a:gdLst>
              <a:ahLst/>
              <a:cxnLst>
                <a:cxn ang="0">
                  <a:pos x="T0" y="T1"/>
                </a:cxn>
                <a:cxn ang="0">
                  <a:pos x="T2" y="T3"/>
                </a:cxn>
                <a:cxn ang="0">
                  <a:pos x="T4" y="T5"/>
                </a:cxn>
                <a:cxn ang="0">
                  <a:pos x="T6" y="T7"/>
                </a:cxn>
                <a:cxn ang="0">
                  <a:pos x="T8" y="T9"/>
                </a:cxn>
              </a:cxnLst>
              <a:rect l="0" t="0" r="r" b="b"/>
              <a:pathLst>
                <a:path w="38" h="51">
                  <a:moveTo>
                    <a:pt x="6" y="29"/>
                  </a:moveTo>
                  <a:cubicBezTo>
                    <a:pt x="0" y="16"/>
                    <a:pt x="4" y="0"/>
                    <a:pt x="4" y="0"/>
                  </a:cubicBezTo>
                  <a:cubicBezTo>
                    <a:pt x="9" y="7"/>
                    <a:pt x="20" y="12"/>
                    <a:pt x="28" y="24"/>
                  </a:cubicBezTo>
                  <a:cubicBezTo>
                    <a:pt x="38" y="41"/>
                    <a:pt x="30" y="51"/>
                    <a:pt x="30" y="51"/>
                  </a:cubicBezTo>
                  <a:cubicBezTo>
                    <a:pt x="24" y="49"/>
                    <a:pt x="13" y="45"/>
                    <a:pt x="6" y="29"/>
                  </a:cubicBezTo>
                  <a:close/>
                </a:path>
              </a:pathLst>
            </a:custGeom>
            <a:grpFill/>
            <a:ln>
              <a:noFill/>
            </a:ln>
          </p:spPr>
          <p:txBody>
            <a:bodyPr vert="horz" wrap="square" lIns="91440" tIns="45720" rIns="91440" bIns="45720" numCol="1" anchor="t" anchorCtr="0" compatLnSpc="1"/>
            <a:lstStyle/>
            <a:p>
              <a:endParaRPr lang="en-US"/>
            </a:p>
          </p:txBody>
        </p:sp>
        <p:sp>
          <p:nvSpPr>
            <p:cNvPr id="27" name="Freeform 20"/>
            <p:cNvSpPr/>
            <p:nvPr/>
          </p:nvSpPr>
          <p:spPr bwMode="auto">
            <a:xfrm>
              <a:off x="7347158" y="3342615"/>
              <a:ext cx="499530" cy="466851"/>
            </a:xfrm>
            <a:custGeom>
              <a:avLst/>
              <a:gdLst>
                <a:gd name="T0" fmla="*/ 16 w 45"/>
                <a:gd name="T1" fmla="*/ 8 h 42"/>
                <a:gd name="T2" fmla="*/ 45 w 45"/>
                <a:gd name="T3" fmla="*/ 1 h 42"/>
                <a:gd name="T4" fmla="*/ 26 w 45"/>
                <a:gd name="T5" fmla="*/ 28 h 42"/>
                <a:gd name="T6" fmla="*/ 0 w 45"/>
                <a:gd name="T7" fmla="*/ 35 h 42"/>
                <a:gd name="T8" fmla="*/ 16 w 45"/>
                <a:gd name="T9" fmla="*/ 8 h 42"/>
              </a:gdLst>
              <a:ahLst/>
              <a:cxnLst>
                <a:cxn ang="0">
                  <a:pos x="T0" y="T1"/>
                </a:cxn>
                <a:cxn ang="0">
                  <a:pos x="T2" y="T3"/>
                </a:cxn>
                <a:cxn ang="0">
                  <a:pos x="T4" y="T5"/>
                </a:cxn>
                <a:cxn ang="0">
                  <a:pos x="T6" y="T7"/>
                </a:cxn>
                <a:cxn ang="0">
                  <a:pos x="T8" y="T9"/>
                </a:cxn>
              </a:cxnLst>
              <a:rect l="0" t="0" r="r" b="b"/>
              <a:pathLst>
                <a:path w="45" h="42">
                  <a:moveTo>
                    <a:pt x="16" y="8"/>
                  </a:moveTo>
                  <a:cubicBezTo>
                    <a:pt x="28" y="0"/>
                    <a:pt x="45" y="1"/>
                    <a:pt x="45" y="1"/>
                  </a:cubicBezTo>
                  <a:cubicBezTo>
                    <a:pt x="39" y="6"/>
                    <a:pt x="36" y="19"/>
                    <a:pt x="26" y="28"/>
                  </a:cubicBezTo>
                  <a:cubicBezTo>
                    <a:pt x="11" y="42"/>
                    <a:pt x="0" y="35"/>
                    <a:pt x="0" y="35"/>
                  </a:cubicBezTo>
                  <a:cubicBezTo>
                    <a:pt x="0" y="29"/>
                    <a:pt x="2" y="17"/>
                    <a:pt x="16" y="8"/>
                  </a:cubicBezTo>
                  <a:close/>
                </a:path>
              </a:pathLst>
            </a:custGeom>
            <a:grpFill/>
            <a:ln>
              <a:noFill/>
            </a:ln>
          </p:spPr>
          <p:txBody>
            <a:bodyPr vert="horz" wrap="square" lIns="91440" tIns="45720" rIns="91440" bIns="45720" numCol="1" anchor="t" anchorCtr="0" compatLnSpc="1"/>
            <a:lstStyle/>
            <a:p>
              <a:endParaRPr lang="en-US"/>
            </a:p>
          </p:txBody>
        </p:sp>
        <p:sp>
          <p:nvSpPr>
            <p:cNvPr id="28" name="Freeform 21"/>
            <p:cNvSpPr/>
            <p:nvPr/>
          </p:nvSpPr>
          <p:spPr bwMode="auto">
            <a:xfrm>
              <a:off x="5787879" y="2866427"/>
              <a:ext cx="634916" cy="1479916"/>
            </a:xfrm>
            <a:custGeom>
              <a:avLst/>
              <a:gdLst>
                <a:gd name="T0" fmla="*/ 39 w 57"/>
                <a:gd name="T1" fmla="*/ 0 h 133"/>
                <a:gd name="T2" fmla="*/ 6 w 57"/>
                <a:gd name="T3" fmla="*/ 61 h 133"/>
                <a:gd name="T4" fmla="*/ 29 w 57"/>
                <a:gd name="T5" fmla="*/ 133 h 133"/>
                <a:gd name="T6" fmla="*/ 57 w 57"/>
                <a:gd name="T7" fmla="*/ 75 h 133"/>
                <a:gd name="T8" fmla="*/ 39 w 57"/>
                <a:gd name="T9" fmla="*/ 0 h 133"/>
              </a:gdLst>
              <a:ahLst/>
              <a:cxnLst>
                <a:cxn ang="0">
                  <a:pos x="T0" y="T1"/>
                </a:cxn>
                <a:cxn ang="0">
                  <a:pos x="T2" y="T3"/>
                </a:cxn>
                <a:cxn ang="0">
                  <a:pos x="T4" y="T5"/>
                </a:cxn>
                <a:cxn ang="0">
                  <a:pos x="T6" y="T7"/>
                </a:cxn>
                <a:cxn ang="0">
                  <a:pos x="T8" y="T9"/>
                </a:cxn>
              </a:cxnLst>
              <a:rect l="0" t="0" r="r" b="b"/>
              <a:pathLst>
                <a:path w="57" h="133">
                  <a:moveTo>
                    <a:pt x="39" y="0"/>
                  </a:moveTo>
                  <a:cubicBezTo>
                    <a:pt x="39" y="0"/>
                    <a:pt x="11" y="27"/>
                    <a:pt x="6" y="61"/>
                  </a:cubicBezTo>
                  <a:cubicBezTo>
                    <a:pt x="0" y="101"/>
                    <a:pt x="18" y="123"/>
                    <a:pt x="29" y="133"/>
                  </a:cubicBezTo>
                  <a:cubicBezTo>
                    <a:pt x="29" y="133"/>
                    <a:pt x="57" y="124"/>
                    <a:pt x="57" y="75"/>
                  </a:cubicBezTo>
                  <a:cubicBezTo>
                    <a:pt x="57" y="43"/>
                    <a:pt x="39" y="19"/>
                    <a:pt x="39" y="0"/>
                  </a:cubicBezTo>
                </a:path>
              </a:pathLst>
            </a:custGeom>
            <a:grpFill/>
            <a:ln>
              <a:noFill/>
            </a:ln>
          </p:spPr>
          <p:txBody>
            <a:bodyPr vert="horz" wrap="square" lIns="91440" tIns="45720" rIns="91440" bIns="45720" numCol="1" anchor="t" anchorCtr="0" compatLnSpc="1"/>
            <a:lstStyle/>
            <a:p>
              <a:endParaRPr lang="en-US"/>
            </a:p>
          </p:txBody>
        </p:sp>
      </p:grpSp>
      <p:sp>
        <p:nvSpPr>
          <p:cNvPr id="32" name="文本框 31"/>
          <p:cNvSpPr txBox="1"/>
          <p:nvPr/>
        </p:nvSpPr>
        <p:spPr>
          <a:xfrm>
            <a:off x="7305675" y="2145030"/>
            <a:ext cx="3316605" cy="583565"/>
          </a:xfrm>
          <a:prstGeom prst="rect">
            <a:avLst/>
          </a:prstGeom>
          <a:noFill/>
        </p:spPr>
        <p:txBody>
          <a:bodyPr wrap="square" rtlCol="0">
            <a:spAutoFit/>
          </a:bodyPr>
          <a:lstStyle/>
          <a:p>
            <a:pPr algn="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33" name="文本框 32"/>
          <p:cNvSpPr txBox="1"/>
          <p:nvPr/>
        </p:nvSpPr>
        <p:spPr>
          <a:xfrm>
            <a:off x="6995160" y="4580890"/>
            <a:ext cx="3316605" cy="583565"/>
          </a:xfrm>
          <a:prstGeom prst="rect">
            <a:avLst/>
          </a:prstGeom>
          <a:noFill/>
        </p:spPr>
        <p:txBody>
          <a:bodyPr wrap="square" rtlCol="0">
            <a:spAutoFit/>
          </a:bodyPr>
          <a:lstStyle/>
          <a:p>
            <a:pPr algn="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34" name="文本框 33"/>
          <p:cNvSpPr txBox="1"/>
          <p:nvPr/>
        </p:nvSpPr>
        <p:spPr>
          <a:xfrm>
            <a:off x="1055370" y="2673985"/>
            <a:ext cx="3316605"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35" name="文本框 34"/>
          <p:cNvSpPr txBox="1"/>
          <p:nvPr/>
        </p:nvSpPr>
        <p:spPr>
          <a:xfrm>
            <a:off x="2345690" y="4944745"/>
            <a:ext cx="3316605"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36" name="圆角矩形 35"/>
          <p:cNvSpPr/>
          <p:nvPr/>
        </p:nvSpPr>
        <p:spPr>
          <a:xfrm>
            <a:off x="1216025" y="2145030"/>
            <a:ext cx="462280" cy="420370"/>
          </a:xfrm>
          <a:prstGeom prst="round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2482215" y="4454525"/>
            <a:ext cx="462280" cy="420370"/>
          </a:xfrm>
          <a:prstGeom prst="round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9661525" y="4057650"/>
            <a:ext cx="462280" cy="420370"/>
          </a:xfrm>
          <a:prstGeom prst="round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9955530" y="1624965"/>
            <a:ext cx="462280" cy="420370"/>
          </a:xfrm>
          <a:prstGeom prst="round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AutoShape 19"/>
          <p:cNvSpPr>
            <a:spLocks noChangeAspect="1"/>
          </p:cNvSpPr>
          <p:nvPr/>
        </p:nvSpPr>
        <p:spPr bwMode="auto">
          <a:xfrm>
            <a:off x="1318260" y="2250440"/>
            <a:ext cx="258445" cy="259080"/>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lstStyle/>
          <a:p>
            <a:pPr defTabSz="457200">
              <a:defRPr/>
            </a:pPr>
            <a:endParaRPr lang="es-ES" sz="3600" dirty="0">
              <a:solidFill>
                <a:schemeClr val="bg1"/>
              </a:solidFill>
              <a:effectLst>
                <a:outerShdw blurRad="38100" dist="38100" dir="2700000" algn="tl">
                  <a:srgbClr val="000000"/>
                </a:outerShdw>
              </a:effectLst>
              <a:latin typeface="Lato Regular"/>
              <a:cs typeface="Lato Regular"/>
              <a:sym typeface="Gill Sans" charset="0"/>
            </a:endParaRPr>
          </a:p>
        </p:txBody>
      </p:sp>
      <p:sp>
        <p:nvSpPr>
          <p:cNvPr id="41" name="Freeform 9"/>
          <p:cNvSpPr>
            <a:spLocks noEditPoints="1"/>
          </p:cNvSpPr>
          <p:nvPr/>
        </p:nvSpPr>
        <p:spPr bwMode="auto">
          <a:xfrm>
            <a:off x="10058400" y="1732280"/>
            <a:ext cx="253365" cy="205740"/>
          </a:xfrm>
          <a:custGeom>
            <a:avLst/>
            <a:gdLst>
              <a:gd name="T0" fmla="*/ 319988 w 1021"/>
              <a:gd name="T1" fmla="*/ 358713 h 1018"/>
              <a:gd name="T2" fmla="*/ 319444 w 1021"/>
              <a:gd name="T3" fmla="*/ 510121 h 1018"/>
              <a:gd name="T4" fmla="*/ 321076 w 1021"/>
              <a:gd name="T5" fmla="*/ 511749 h 1018"/>
              <a:gd name="T6" fmla="*/ 446786 w 1021"/>
              <a:gd name="T7" fmla="*/ 511206 h 1018"/>
              <a:gd name="T8" fmla="*/ 447874 w 1021"/>
              <a:gd name="T9" fmla="*/ 359798 h 1018"/>
              <a:gd name="T10" fmla="*/ 446241 w 1021"/>
              <a:gd name="T11" fmla="*/ 358713 h 1018"/>
              <a:gd name="T12" fmla="*/ 148566 w 1021"/>
              <a:gd name="T13" fmla="*/ 358713 h 1018"/>
              <a:gd name="T14" fmla="*/ 145845 w 1021"/>
              <a:gd name="T15" fmla="*/ 359798 h 1018"/>
              <a:gd name="T16" fmla="*/ 131151 w 1021"/>
              <a:gd name="T17" fmla="*/ 374993 h 1018"/>
              <a:gd name="T18" fmla="*/ 131151 w 1021"/>
              <a:gd name="T19" fmla="*/ 422749 h 1018"/>
              <a:gd name="T20" fmla="*/ 131151 w 1021"/>
              <a:gd name="T21" fmla="*/ 424377 h 1018"/>
              <a:gd name="T22" fmla="*/ 146933 w 1021"/>
              <a:gd name="T23" fmla="*/ 439030 h 1018"/>
              <a:gd name="T24" fmla="*/ 228018 w 1021"/>
              <a:gd name="T25" fmla="*/ 439030 h 1018"/>
              <a:gd name="T26" fmla="*/ 229651 w 1021"/>
              <a:gd name="T27" fmla="*/ 439030 h 1018"/>
              <a:gd name="T28" fmla="*/ 244889 w 1021"/>
              <a:gd name="T29" fmla="*/ 423292 h 1018"/>
              <a:gd name="T30" fmla="*/ 244889 w 1021"/>
              <a:gd name="T31" fmla="*/ 376078 h 1018"/>
              <a:gd name="T32" fmla="*/ 244344 w 1021"/>
              <a:gd name="T33" fmla="*/ 373365 h 1018"/>
              <a:gd name="T34" fmla="*/ 228563 w 1021"/>
              <a:gd name="T35" fmla="*/ 358713 h 1018"/>
              <a:gd name="T36" fmla="*/ 148566 w 1021"/>
              <a:gd name="T37" fmla="*/ 358713 h 1018"/>
              <a:gd name="T38" fmla="*/ 484879 w 1021"/>
              <a:gd name="T39" fmla="*/ 269713 h 1018"/>
              <a:gd name="T40" fmla="*/ 485968 w 1021"/>
              <a:gd name="T41" fmla="*/ 270256 h 1018"/>
              <a:gd name="T42" fmla="*/ 485968 w 1021"/>
              <a:gd name="T43" fmla="*/ 552450 h 1018"/>
              <a:gd name="T44" fmla="*/ 69657 w 1021"/>
              <a:gd name="T45" fmla="*/ 552450 h 1018"/>
              <a:gd name="T46" fmla="*/ 69113 w 1021"/>
              <a:gd name="T47" fmla="*/ 551365 h 1018"/>
              <a:gd name="T48" fmla="*/ 69113 w 1021"/>
              <a:gd name="T49" fmla="*/ 269713 h 1018"/>
              <a:gd name="T50" fmla="*/ 426106 w 1021"/>
              <a:gd name="T51" fmla="*/ 0 h 1018"/>
              <a:gd name="T52" fmla="*/ 426106 w 1021"/>
              <a:gd name="T53" fmla="*/ 122646 h 1018"/>
              <a:gd name="T54" fmla="*/ 428827 w 1021"/>
              <a:gd name="T55" fmla="*/ 126988 h 1018"/>
              <a:gd name="T56" fmla="*/ 555625 w 1021"/>
              <a:gd name="T57" fmla="*/ 230097 h 1018"/>
              <a:gd name="T58" fmla="*/ 555081 w 1021"/>
              <a:gd name="T59" fmla="*/ 230640 h 1018"/>
              <a:gd name="T60" fmla="*/ 1633 w 1021"/>
              <a:gd name="T61" fmla="*/ 230640 h 1018"/>
              <a:gd name="T62" fmla="*/ 0 w 1021"/>
              <a:gd name="T63" fmla="*/ 230640 h 1018"/>
              <a:gd name="T64" fmla="*/ 544 w 1021"/>
              <a:gd name="T65" fmla="*/ 229012 h 1018"/>
              <a:gd name="T66" fmla="*/ 261214 w 1021"/>
              <a:gd name="T67" fmla="*/ 16823 h 1018"/>
              <a:gd name="T68" fmla="*/ 266656 w 1021"/>
              <a:gd name="T69" fmla="*/ 15195 h 1018"/>
              <a:gd name="T70" fmla="*/ 290601 w 1021"/>
              <a:gd name="T71" fmla="*/ 16280 h 1018"/>
              <a:gd name="T72" fmla="*/ 294955 w 1021"/>
              <a:gd name="T73" fmla="*/ 17908 h 1018"/>
              <a:gd name="T74" fmla="*/ 368421 w 1021"/>
              <a:gd name="T75" fmla="*/ 77061 h 1018"/>
              <a:gd name="T76" fmla="*/ 371142 w 1021"/>
              <a:gd name="T77" fmla="*/ 75433 h 1018"/>
              <a:gd name="T78" fmla="*/ 426106 w 1021"/>
              <a:gd name="T79" fmla="*/ 0 h 10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21" h="1018">
                <a:moveTo>
                  <a:pt x="590" y="661"/>
                </a:moveTo>
                <a:lnTo>
                  <a:pt x="588" y="661"/>
                </a:lnTo>
                <a:lnTo>
                  <a:pt x="587" y="663"/>
                </a:lnTo>
                <a:lnTo>
                  <a:pt x="587" y="940"/>
                </a:lnTo>
                <a:lnTo>
                  <a:pt x="588" y="942"/>
                </a:lnTo>
                <a:lnTo>
                  <a:pt x="590" y="943"/>
                </a:lnTo>
                <a:lnTo>
                  <a:pt x="820" y="943"/>
                </a:lnTo>
                <a:lnTo>
                  <a:pt x="821" y="942"/>
                </a:lnTo>
                <a:lnTo>
                  <a:pt x="823" y="940"/>
                </a:lnTo>
                <a:lnTo>
                  <a:pt x="823" y="663"/>
                </a:lnTo>
                <a:lnTo>
                  <a:pt x="821" y="661"/>
                </a:lnTo>
                <a:lnTo>
                  <a:pt x="820" y="661"/>
                </a:lnTo>
                <a:lnTo>
                  <a:pt x="590" y="661"/>
                </a:lnTo>
                <a:close/>
                <a:moveTo>
                  <a:pt x="273" y="661"/>
                </a:moveTo>
                <a:lnTo>
                  <a:pt x="270" y="661"/>
                </a:lnTo>
                <a:lnTo>
                  <a:pt x="268" y="663"/>
                </a:lnTo>
                <a:lnTo>
                  <a:pt x="241" y="688"/>
                </a:lnTo>
                <a:lnTo>
                  <a:pt x="241" y="691"/>
                </a:lnTo>
                <a:lnTo>
                  <a:pt x="241" y="693"/>
                </a:lnTo>
                <a:lnTo>
                  <a:pt x="241" y="779"/>
                </a:lnTo>
                <a:lnTo>
                  <a:pt x="241" y="780"/>
                </a:lnTo>
                <a:lnTo>
                  <a:pt x="241" y="782"/>
                </a:lnTo>
                <a:lnTo>
                  <a:pt x="268" y="809"/>
                </a:lnTo>
                <a:lnTo>
                  <a:pt x="270" y="809"/>
                </a:lnTo>
                <a:lnTo>
                  <a:pt x="273" y="809"/>
                </a:lnTo>
                <a:lnTo>
                  <a:pt x="419" y="809"/>
                </a:lnTo>
                <a:lnTo>
                  <a:pt x="420" y="809"/>
                </a:lnTo>
                <a:lnTo>
                  <a:pt x="422" y="809"/>
                </a:lnTo>
                <a:lnTo>
                  <a:pt x="449" y="782"/>
                </a:lnTo>
                <a:lnTo>
                  <a:pt x="450" y="780"/>
                </a:lnTo>
                <a:lnTo>
                  <a:pt x="450" y="779"/>
                </a:lnTo>
                <a:lnTo>
                  <a:pt x="450" y="693"/>
                </a:lnTo>
                <a:lnTo>
                  <a:pt x="450" y="691"/>
                </a:lnTo>
                <a:lnTo>
                  <a:pt x="449" y="688"/>
                </a:lnTo>
                <a:lnTo>
                  <a:pt x="422" y="663"/>
                </a:lnTo>
                <a:lnTo>
                  <a:pt x="420" y="661"/>
                </a:lnTo>
                <a:lnTo>
                  <a:pt x="419" y="661"/>
                </a:lnTo>
                <a:lnTo>
                  <a:pt x="273" y="661"/>
                </a:lnTo>
                <a:close/>
                <a:moveTo>
                  <a:pt x="128" y="497"/>
                </a:moveTo>
                <a:lnTo>
                  <a:pt x="891" y="497"/>
                </a:lnTo>
                <a:lnTo>
                  <a:pt x="893" y="497"/>
                </a:lnTo>
                <a:lnTo>
                  <a:pt x="893" y="498"/>
                </a:lnTo>
                <a:lnTo>
                  <a:pt x="893" y="1016"/>
                </a:lnTo>
                <a:lnTo>
                  <a:pt x="893" y="1018"/>
                </a:lnTo>
                <a:lnTo>
                  <a:pt x="891" y="1018"/>
                </a:lnTo>
                <a:lnTo>
                  <a:pt x="128" y="1018"/>
                </a:lnTo>
                <a:lnTo>
                  <a:pt x="127" y="1018"/>
                </a:lnTo>
                <a:lnTo>
                  <a:pt x="127" y="1016"/>
                </a:lnTo>
                <a:lnTo>
                  <a:pt x="127" y="498"/>
                </a:lnTo>
                <a:lnTo>
                  <a:pt x="127" y="497"/>
                </a:lnTo>
                <a:lnTo>
                  <a:pt x="128" y="497"/>
                </a:lnTo>
                <a:close/>
                <a:moveTo>
                  <a:pt x="783" y="0"/>
                </a:moveTo>
                <a:lnTo>
                  <a:pt x="783" y="223"/>
                </a:lnTo>
                <a:lnTo>
                  <a:pt x="783" y="226"/>
                </a:lnTo>
                <a:lnTo>
                  <a:pt x="787" y="231"/>
                </a:lnTo>
                <a:lnTo>
                  <a:pt x="788" y="234"/>
                </a:lnTo>
                <a:lnTo>
                  <a:pt x="1020" y="422"/>
                </a:lnTo>
                <a:lnTo>
                  <a:pt x="1021" y="424"/>
                </a:lnTo>
                <a:lnTo>
                  <a:pt x="1021" y="425"/>
                </a:lnTo>
                <a:lnTo>
                  <a:pt x="1020" y="425"/>
                </a:lnTo>
                <a:lnTo>
                  <a:pt x="1018" y="425"/>
                </a:lnTo>
                <a:lnTo>
                  <a:pt x="3" y="425"/>
                </a:lnTo>
                <a:lnTo>
                  <a:pt x="0" y="425"/>
                </a:lnTo>
                <a:lnTo>
                  <a:pt x="0" y="424"/>
                </a:lnTo>
                <a:lnTo>
                  <a:pt x="1" y="422"/>
                </a:lnTo>
                <a:lnTo>
                  <a:pt x="477" y="33"/>
                </a:lnTo>
                <a:lnTo>
                  <a:pt x="480" y="31"/>
                </a:lnTo>
                <a:lnTo>
                  <a:pt x="485" y="30"/>
                </a:lnTo>
                <a:lnTo>
                  <a:pt x="490" y="28"/>
                </a:lnTo>
                <a:lnTo>
                  <a:pt x="531" y="28"/>
                </a:lnTo>
                <a:lnTo>
                  <a:pt x="534" y="30"/>
                </a:lnTo>
                <a:lnTo>
                  <a:pt x="539" y="31"/>
                </a:lnTo>
                <a:lnTo>
                  <a:pt x="542" y="33"/>
                </a:lnTo>
                <a:lnTo>
                  <a:pt x="674" y="140"/>
                </a:lnTo>
                <a:lnTo>
                  <a:pt x="677" y="142"/>
                </a:lnTo>
                <a:lnTo>
                  <a:pt x="680" y="140"/>
                </a:lnTo>
                <a:lnTo>
                  <a:pt x="682" y="139"/>
                </a:lnTo>
                <a:lnTo>
                  <a:pt x="715" y="3"/>
                </a:lnTo>
                <a:lnTo>
                  <a:pt x="783" y="0"/>
                </a:lnTo>
                <a:close/>
              </a:path>
            </a:pathLst>
          </a:custGeom>
          <a:solidFill>
            <a:schemeClr val="bg1"/>
          </a:solidFill>
          <a:ln>
            <a:noFill/>
          </a:ln>
        </p:spPr>
        <p:txBody>
          <a:bodyPr lIns="121920" tIns="60960" rIns="121920" bIns="60960"/>
          <a:lstStyle/>
          <a:p>
            <a:endParaRPr lang="zh-CN" altLang="en-US">
              <a:solidFill>
                <a:srgbClr val="213141"/>
              </a:solidFill>
            </a:endParaRPr>
          </a:p>
        </p:txBody>
      </p:sp>
      <p:sp>
        <p:nvSpPr>
          <p:cNvPr id="42" name="Freeform 237"/>
          <p:cNvSpPr>
            <a:spLocks noChangeAspect="1" noChangeArrowheads="1"/>
          </p:cNvSpPr>
          <p:nvPr/>
        </p:nvSpPr>
        <p:spPr bwMode="auto">
          <a:xfrm>
            <a:off x="2586355" y="4570730"/>
            <a:ext cx="255270" cy="187960"/>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p:spPr>
        <p:txBody>
          <a:bodyPr wrap="none" lIns="121893" tIns="60946" rIns="121893" bIns="60946" anchor="ctr"/>
          <a:lstStyle/>
          <a:p>
            <a:pPr>
              <a:defRPr/>
            </a:pPr>
            <a:endParaRPr lang="en-US" sz="1050" dirty="0">
              <a:ea typeface="宋体" pitchFamily="2" charset="-122"/>
            </a:endParaRPr>
          </a:p>
        </p:txBody>
      </p:sp>
      <p:sp>
        <p:nvSpPr>
          <p:cNvPr id="43" name="AutoShape 44"/>
          <p:cNvSpPr>
            <a:spLocks noChangeAspect="1"/>
          </p:cNvSpPr>
          <p:nvPr/>
        </p:nvSpPr>
        <p:spPr bwMode="auto">
          <a:xfrm>
            <a:off x="9768840" y="4129405"/>
            <a:ext cx="289560" cy="27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solidFill>
            <a:schemeClr val="bg1"/>
          </a:solidFill>
          <a:ln>
            <a:noFill/>
          </a:ln>
          <a:effectLst/>
        </p:spPr>
        <p:txBody>
          <a:bodyPr lIns="101578" tIns="101578" rIns="101578" bIns="101578" anchor="ctr"/>
          <a:lstStyle/>
          <a:p>
            <a:pPr defTabSz="914400">
              <a:defRPr/>
            </a:pPr>
            <a:endParaRPr lang="es-ES" sz="6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4" name="文本框 43"/>
          <p:cNvSpPr txBox="1"/>
          <p:nvPr/>
        </p:nvSpPr>
        <p:spPr>
          <a:xfrm>
            <a:off x="1678047" y="2124009"/>
            <a:ext cx="1344802" cy="461665"/>
          </a:xfrm>
          <a:prstGeom prst="rect">
            <a:avLst/>
          </a:prstGeom>
          <a:noFill/>
        </p:spPr>
        <p:txBody>
          <a:bodyPr wrap="square" rtlCol="0">
            <a:spAutoFit/>
          </a:bodyPr>
          <a:lstStyle/>
          <a:p>
            <a:pPr algn="ctr"/>
            <a:r>
              <a:rPr lang="zh-CN" altLang="en-US" sz="2400" b="1" dirty="0" smtClean="0">
                <a:latin typeface="字魂59号-创粗黑" panose="00000500000000000000" pitchFamily="2" charset="-122"/>
                <a:ea typeface="字魂59号-创粗黑" panose="00000500000000000000" pitchFamily="2" charset="-122"/>
              </a:rPr>
              <a:t>关键词</a:t>
            </a:r>
            <a:endParaRPr lang="zh-CN" altLang="en-US" sz="2400" b="1" dirty="0">
              <a:latin typeface="字魂59号-创粗黑" panose="00000500000000000000" pitchFamily="2" charset="-122"/>
              <a:ea typeface="字魂59号-创粗黑" panose="00000500000000000000" pitchFamily="2" charset="-122"/>
            </a:endParaRPr>
          </a:p>
        </p:txBody>
      </p:sp>
      <p:sp>
        <p:nvSpPr>
          <p:cNvPr id="45" name="文本框 44"/>
          <p:cNvSpPr txBox="1"/>
          <p:nvPr/>
        </p:nvSpPr>
        <p:spPr>
          <a:xfrm>
            <a:off x="3026787" y="4413184"/>
            <a:ext cx="1344802" cy="461665"/>
          </a:xfrm>
          <a:prstGeom prst="rect">
            <a:avLst/>
          </a:prstGeom>
          <a:noFill/>
        </p:spPr>
        <p:txBody>
          <a:bodyPr wrap="square" rtlCol="0">
            <a:spAutoFit/>
          </a:bodyPr>
          <a:lstStyle/>
          <a:p>
            <a:pPr algn="ctr"/>
            <a:r>
              <a:rPr lang="zh-CN" altLang="en-US" sz="2400" b="1" dirty="0" smtClean="0">
                <a:latin typeface="字魂59号-创粗黑" panose="00000500000000000000" pitchFamily="2" charset="-122"/>
                <a:ea typeface="字魂59号-创粗黑" panose="00000500000000000000" pitchFamily="2" charset="-122"/>
              </a:rPr>
              <a:t>关键词</a:t>
            </a:r>
            <a:endParaRPr lang="zh-CN" altLang="en-US" sz="2400" b="1" dirty="0">
              <a:latin typeface="字魂59号-创粗黑" panose="00000500000000000000" pitchFamily="2" charset="-122"/>
              <a:ea typeface="字魂59号-创粗黑" panose="00000500000000000000" pitchFamily="2" charset="-122"/>
            </a:endParaRPr>
          </a:p>
        </p:txBody>
      </p:sp>
      <p:sp>
        <p:nvSpPr>
          <p:cNvPr id="46" name="文本框 45"/>
          <p:cNvSpPr txBox="1"/>
          <p:nvPr/>
        </p:nvSpPr>
        <p:spPr>
          <a:xfrm>
            <a:off x="8423652" y="1604579"/>
            <a:ext cx="1344802" cy="461665"/>
          </a:xfrm>
          <a:prstGeom prst="rect">
            <a:avLst/>
          </a:prstGeom>
          <a:noFill/>
        </p:spPr>
        <p:txBody>
          <a:bodyPr wrap="square" rtlCol="0">
            <a:spAutoFit/>
          </a:bodyPr>
          <a:lstStyle/>
          <a:p>
            <a:pPr algn="ctr"/>
            <a:r>
              <a:rPr lang="zh-CN" altLang="en-US" sz="2400" b="1" dirty="0" smtClean="0">
                <a:latin typeface="字魂59号-创粗黑" panose="00000500000000000000" pitchFamily="2" charset="-122"/>
                <a:ea typeface="字魂59号-创粗黑" panose="00000500000000000000" pitchFamily="2" charset="-122"/>
              </a:rPr>
              <a:t>关键词</a:t>
            </a:r>
            <a:endParaRPr lang="zh-CN" altLang="en-US" sz="2400" b="1" dirty="0">
              <a:latin typeface="字魂59号-创粗黑" panose="00000500000000000000" pitchFamily="2" charset="-122"/>
              <a:ea typeface="字魂59号-创粗黑" panose="00000500000000000000" pitchFamily="2" charset="-122"/>
            </a:endParaRPr>
          </a:p>
        </p:txBody>
      </p:sp>
      <p:sp>
        <p:nvSpPr>
          <p:cNvPr id="47" name="文本框 46"/>
          <p:cNvSpPr txBox="1"/>
          <p:nvPr/>
        </p:nvSpPr>
        <p:spPr>
          <a:xfrm>
            <a:off x="8167747" y="3992814"/>
            <a:ext cx="1344802" cy="461665"/>
          </a:xfrm>
          <a:prstGeom prst="rect">
            <a:avLst/>
          </a:prstGeom>
          <a:noFill/>
        </p:spPr>
        <p:txBody>
          <a:bodyPr wrap="square" rtlCol="0">
            <a:spAutoFit/>
          </a:bodyPr>
          <a:lstStyle/>
          <a:p>
            <a:pPr algn="ctr"/>
            <a:r>
              <a:rPr lang="zh-CN" altLang="en-US" sz="2400" b="1" dirty="0" smtClean="0">
                <a:latin typeface="字魂59号-创粗黑" panose="00000500000000000000" pitchFamily="2" charset="-122"/>
                <a:ea typeface="字魂59号-创粗黑" panose="00000500000000000000" pitchFamily="2" charset="-122"/>
              </a:rPr>
              <a:t>关键词</a:t>
            </a:r>
            <a:endParaRPr lang="zh-CN" altLang="en-US" sz="2400" b="1" dirty="0">
              <a:latin typeface="字魂59号-创粗黑" panose="00000500000000000000" pitchFamily="2" charset="-122"/>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wind"/>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dissolve">
                                      <p:cBhvr>
                                        <p:cTn id="34" dur="500"/>
                                        <p:tgtEl>
                                          <p:spTgt spid="3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dissolve">
                                      <p:cBhvr>
                                        <p:cTn id="37" dur="500"/>
                                        <p:tgtEl>
                                          <p:spTgt spid="3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dissolve">
                                      <p:cBhvr>
                                        <p:cTn id="40" dur="500"/>
                                        <p:tgtEl>
                                          <p:spTgt spid="3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dissolve">
                                      <p:cBhvr>
                                        <p:cTn id="43" dur="500"/>
                                        <p:tgtEl>
                                          <p:spTgt spid="4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dissolve">
                                      <p:cBhvr>
                                        <p:cTn id="46" dur="500"/>
                                        <p:tgtEl>
                                          <p:spTgt spid="4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dissolve">
                                      <p:cBhvr>
                                        <p:cTn id="52" dur="500"/>
                                        <p:tgtEl>
                                          <p:spTgt spid="4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dissolve">
                                      <p:cBhvr>
                                        <p:cTn id="55" dur="500"/>
                                        <p:tgtEl>
                                          <p:spTgt spid="4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dissolve">
                                      <p:cBhvr>
                                        <p:cTn id="61" dur="500"/>
                                        <p:tgtEl>
                                          <p:spTgt spid="4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dissolve">
                                      <p:cBhvr>
                                        <p:cTn id="6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640" y="835702"/>
            <a:ext cx="3886200" cy="645160"/>
          </a:xfrm>
          <a:prstGeom prst="rect">
            <a:avLst/>
          </a:prstGeom>
        </p:spPr>
        <p:txBody>
          <a:bodyPr wrap="square">
            <a:spAutoFit/>
          </a:bodyPr>
          <a:lstStyle/>
          <a:p>
            <a:pPr lvl="0" algn="l">
              <a:buClrTx/>
              <a:buSzTx/>
              <a:buFontTx/>
              <a:defRPr/>
            </a:pPr>
            <a:r>
              <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rPr>
              <a:t>研究方法及过程</a:t>
            </a:r>
            <a:endPar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endParaRPr>
          </a:p>
        </p:txBody>
      </p:sp>
      <p:grpSp>
        <p:nvGrpSpPr>
          <p:cNvPr id="46" name="组合 45"/>
          <p:cNvGrpSpPr/>
          <p:nvPr/>
        </p:nvGrpSpPr>
        <p:grpSpPr>
          <a:xfrm>
            <a:off x="4178935" y="1913890"/>
            <a:ext cx="3820160" cy="3769995"/>
            <a:chOff x="6262" y="2684"/>
            <a:chExt cx="6688" cy="6599"/>
          </a:xfrm>
        </p:grpSpPr>
        <p:sp>
          <p:nvSpPr>
            <p:cNvPr id="11" name="Freeform 6"/>
            <p:cNvSpPr/>
            <p:nvPr/>
          </p:nvSpPr>
          <p:spPr bwMode="auto">
            <a:xfrm>
              <a:off x="7657" y="5994"/>
              <a:ext cx="3920" cy="3042"/>
            </a:xfrm>
            <a:custGeom>
              <a:avLst/>
              <a:gdLst>
                <a:gd name="T0" fmla="*/ 143 w 950"/>
                <a:gd name="T1" fmla="*/ 227 h 737"/>
                <a:gd name="T2" fmla="*/ 193 w 950"/>
                <a:gd name="T3" fmla="*/ 244 h 737"/>
                <a:gd name="T4" fmla="*/ 198 w 950"/>
                <a:gd name="T5" fmla="*/ 277 h 737"/>
                <a:gd name="T6" fmla="*/ 0 w 950"/>
                <a:gd name="T7" fmla="*/ 475 h 737"/>
                <a:gd name="T8" fmla="*/ 950 w 950"/>
                <a:gd name="T9" fmla="*/ 475 h 737"/>
                <a:gd name="T10" fmla="*/ 950 w 950"/>
                <a:gd name="T11" fmla="*/ 475 h 737"/>
                <a:gd name="T12" fmla="*/ 475 w 950"/>
                <a:gd name="T13" fmla="*/ 0 h 737"/>
                <a:gd name="T14" fmla="*/ 277 w 950"/>
                <a:gd name="T15" fmla="*/ 198 h 737"/>
                <a:gd name="T16" fmla="*/ 244 w 950"/>
                <a:gd name="T17" fmla="*/ 192 h 737"/>
                <a:gd name="T18" fmla="*/ 227 w 950"/>
                <a:gd name="T19" fmla="*/ 143 h 737"/>
                <a:gd name="T20" fmla="*/ 143 w 950"/>
                <a:gd name="T21" fmla="*/ 143 h 737"/>
                <a:gd name="T22" fmla="*/ 143 w 950"/>
                <a:gd name="T23" fmla="*/ 22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0" h="737">
                  <a:moveTo>
                    <a:pt x="143" y="227"/>
                  </a:moveTo>
                  <a:cubicBezTo>
                    <a:pt x="157" y="240"/>
                    <a:pt x="175" y="246"/>
                    <a:pt x="193" y="244"/>
                  </a:cubicBezTo>
                  <a:cubicBezTo>
                    <a:pt x="198" y="253"/>
                    <a:pt x="199" y="266"/>
                    <a:pt x="198" y="277"/>
                  </a:cubicBezTo>
                  <a:cubicBezTo>
                    <a:pt x="0" y="475"/>
                    <a:pt x="0" y="475"/>
                    <a:pt x="0" y="475"/>
                  </a:cubicBezTo>
                  <a:cubicBezTo>
                    <a:pt x="262" y="737"/>
                    <a:pt x="688" y="737"/>
                    <a:pt x="950" y="475"/>
                  </a:cubicBezTo>
                  <a:cubicBezTo>
                    <a:pt x="950" y="475"/>
                    <a:pt x="950" y="475"/>
                    <a:pt x="950" y="475"/>
                  </a:cubicBezTo>
                  <a:cubicBezTo>
                    <a:pt x="475" y="0"/>
                    <a:pt x="475" y="0"/>
                    <a:pt x="475" y="0"/>
                  </a:cubicBezTo>
                  <a:cubicBezTo>
                    <a:pt x="277" y="198"/>
                    <a:pt x="277" y="198"/>
                    <a:pt x="277" y="198"/>
                  </a:cubicBezTo>
                  <a:cubicBezTo>
                    <a:pt x="266" y="199"/>
                    <a:pt x="254" y="198"/>
                    <a:pt x="244" y="192"/>
                  </a:cubicBezTo>
                  <a:cubicBezTo>
                    <a:pt x="246" y="175"/>
                    <a:pt x="241" y="156"/>
                    <a:pt x="227" y="143"/>
                  </a:cubicBezTo>
                  <a:cubicBezTo>
                    <a:pt x="204" y="120"/>
                    <a:pt x="166" y="120"/>
                    <a:pt x="143" y="143"/>
                  </a:cubicBezTo>
                  <a:cubicBezTo>
                    <a:pt x="120" y="166"/>
                    <a:pt x="120" y="204"/>
                    <a:pt x="143" y="227"/>
                  </a:cubicBezTo>
                </a:path>
              </a:pathLst>
            </a:custGeom>
            <a:solidFill>
              <a:srgbClr val="445C76"/>
            </a:solidFill>
            <a:ln>
              <a:noFill/>
            </a:ln>
          </p:spPr>
          <p:txBody>
            <a:bodyPr vert="horz" wrap="square" lIns="91440" tIns="45720" rIns="91440" bIns="45720" numCol="1" anchor="t" anchorCtr="0" compatLnSpc="1"/>
            <a:lstStyle/>
            <a:p>
              <a:endParaRPr lang="en-US"/>
            </a:p>
          </p:txBody>
        </p:sp>
        <p:sp>
          <p:nvSpPr>
            <p:cNvPr id="12" name="Freeform 10"/>
            <p:cNvSpPr/>
            <p:nvPr/>
          </p:nvSpPr>
          <p:spPr bwMode="auto">
            <a:xfrm>
              <a:off x="9616" y="4033"/>
              <a:ext cx="3042" cy="3922"/>
            </a:xfrm>
            <a:custGeom>
              <a:avLst/>
              <a:gdLst>
                <a:gd name="T0" fmla="*/ 198 w 737"/>
                <a:gd name="T1" fmla="*/ 673 h 950"/>
                <a:gd name="T2" fmla="*/ 193 w 737"/>
                <a:gd name="T3" fmla="*/ 706 h 950"/>
                <a:gd name="T4" fmla="*/ 143 w 737"/>
                <a:gd name="T5" fmla="*/ 723 h 950"/>
                <a:gd name="T6" fmla="*/ 143 w 737"/>
                <a:gd name="T7" fmla="*/ 807 h 950"/>
                <a:gd name="T8" fmla="*/ 227 w 737"/>
                <a:gd name="T9" fmla="*/ 807 h 950"/>
                <a:gd name="T10" fmla="*/ 244 w 737"/>
                <a:gd name="T11" fmla="*/ 757 h 950"/>
                <a:gd name="T12" fmla="*/ 277 w 737"/>
                <a:gd name="T13" fmla="*/ 752 h 950"/>
                <a:gd name="T14" fmla="*/ 475 w 737"/>
                <a:gd name="T15" fmla="*/ 950 h 950"/>
                <a:gd name="T16" fmla="*/ 475 w 737"/>
                <a:gd name="T17" fmla="*/ 0 h 950"/>
                <a:gd name="T18" fmla="*/ 475 w 737"/>
                <a:gd name="T19" fmla="*/ 0 h 950"/>
                <a:gd name="T20" fmla="*/ 0 w 737"/>
                <a:gd name="T21" fmla="*/ 475 h 950"/>
                <a:gd name="T22" fmla="*/ 198 w 737"/>
                <a:gd name="T23" fmla="*/ 67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7" h="950">
                  <a:moveTo>
                    <a:pt x="198" y="673"/>
                  </a:moveTo>
                  <a:cubicBezTo>
                    <a:pt x="199" y="684"/>
                    <a:pt x="198" y="696"/>
                    <a:pt x="193" y="706"/>
                  </a:cubicBezTo>
                  <a:cubicBezTo>
                    <a:pt x="175" y="704"/>
                    <a:pt x="156" y="709"/>
                    <a:pt x="143" y="723"/>
                  </a:cubicBezTo>
                  <a:cubicBezTo>
                    <a:pt x="120" y="746"/>
                    <a:pt x="120" y="784"/>
                    <a:pt x="143" y="807"/>
                  </a:cubicBezTo>
                  <a:cubicBezTo>
                    <a:pt x="166" y="830"/>
                    <a:pt x="204" y="830"/>
                    <a:pt x="227" y="807"/>
                  </a:cubicBezTo>
                  <a:cubicBezTo>
                    <a:pt x="240" y="793"/>
                    <a:pt x="246" y="775"/>
                    <a:pt x="244" y="757"/>
                  </a:cubicBezTo>
                  <a:cubicBezTo>
                    <a:pt x="254" y="752"/>
                    <a:pt x="266" y="751"/>
                    <a:pt x="277" y="752"/>
                  </a:cubicBezTo>
                  <a:cubicBezTo>
                    <a:pt x="475" y="950"/>
                    <a:pt x="475" y="950"/>
                    <a:pt x="475" y="950"/>
                  </a:cubicBezTo>
                  <a:cubicBezTo>
                    <a:pt x="737" y="687"/>
                    <a:pt x="737" y="262"/>
                    <a:pt x="475" y="0"/>
                  </a:cubicBezTo>
                  <a:cubicBezTo>
                    <a:pt x="475" y="0"/>
                    <a:pt x="475" y="0"/>
                    <a:pt x="475" y="0"/>
                  </a:cubicBezTo>
                  <a:cubicBezTo>
                    <a:pt x="0" y="475"/>
                    <a:pt x="0" y="475"/>
                    <a:pt x="0" y="475"/>
                  </a:cubicBezTo>
                  <a:cubicBezTo>
                    <a:pt x="198" y="673"/>
                    <a:pt x="198" y="673"/>
                    <a:pt x="198" y="673"/>
                  </a:cubicBezTo>
                </a:path>
              </a:pathLst>
            </a:custGeom>
            <a:solidFill>
              <a:srgbClr val="2F8383"/>
            </a:solidFill>
            <a:ln>
              <a:noFill/>
            </a:ln>
          </p:spPr>
          <p:txBody>
            <a:bodyPr vert="horz" wrap="square" lIns="91440" tIns="45720" rIns="91440" bIns="45720" numCol="1" anchor="t" anchorCtr="0" compatLnSpc="1"/>
            <a:lstStyle/>
            <a:p>
              <a:endParaRPr lang="en-US"/>
            </a:p>
          </p:txBody>
        </p:sp>
        <p:sp>
          <p:nvSpPr>
            <p:cNvPr id="14" name="Freeform 15"/>
            <p:cNvSpPr/>
            <p:nvPr/>
          </p:nvSpPr>
          <p:spPr bwMode="auto">
            <a:xfrm>
              <a:off x="7657" y="2952"/>
              <a:ext cx="3920" cy="3042"/>
            </a:xfrm>
            <a:custGeom>
              <a:avLst/>
              <a:gdLst>
                <a:gd name="T0" fmla="*/ 475 w 950"/>
                <a:gd name="T1" fmla="*/ 737 h 737"/>
                <a:gd name="T2" fmla="*/ 673 w 950"/>
                <a:gd name="T3" fmla="*/ 539 h 737"/>
                <a:gd name="T4" fmla="*/ 706 w 950"/>
                <a:gd name="T5" fmla="*/ 544 h 737"/>
                <a:gd name="T6" fmla="*/ 723 w 950"/>
                <a:gd name="T7" fmla="*/ 594 h 737"/>
                <a:gd name="T8" fmla="*/ 807 w 950"/>
                <a:gd name="T9" fmla="*/ 594 h 737"/>
                <a:gd name="T10" fmla="*/ 807 w 950"/>
                <a:gd name="T11" fmla="*/ 510 h 737"/>
                <a:gd name="T12" fmla="*/ 757 w 950"/>
                <a:gd name="T13" fmla="*/ 493 h 737"/>
                <a:gd name="T14" fmla="*/ 752 w 950"/>
                <a:gd name="T15" fmla="*/ 460 h 737"/>
                <a:gd name="T16" fmla="*/ 950 w 950"/>
                <a:gd name="T17" fmla="*/ 262 h 737"/>
                <a:gd name="T18" fmla="*/ 0 w 950"/>
                <a:gd name="T19" fmla="*/ 262 h 737"/>
                <a:gd name="T20" fmla="*/ 0 w 950"/>
                <a:gd name="T21" fmla="*/ 262 h 737"/>
                <a:gd name="T22" fmla="*/ 475 w 950"/>
                <a:gd name="T23"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0" h="737">
                  <a:moveTo>
                    <a:pt x="475" y="737"/>
                  </a:moveTo>
                  <a:cubicBezTo>
                    <a:pt x="673" y="539"/>
                    <a:pt x="673" y="539"/>
                    <a:pt x="673" y="539"/>
                  </a:cubicBezTo>
                  <a:cubicBezTo>
                    <a:pt x="684" y="538"/>
                    <a:pt x="696" y="539"/>
                    <a:pt x="706" y="544"/>
                  </a:cubicBezTo>
                  <a:cubicBezTo>
                    <a:pt x="704" y="562"/>
                    <a:pt x="709" y="580"/>
                    <a:pt x="723" y="594"/>
                  </a:cubicBezTo>
                  <a:cubicBezTo>
                    <a:pt x="746" y="617"/>
                    <a:pt x="784" y="617"/>
                    <a:pt x="807" y="594"/>
                  </a:cubicBezTo>
                  <a:cubicBezTo>
                    <a:pt x="830" y="571"/>
                    <a:pt x="830" y="533"/>
                    <a:pt x="807" y="510"/>
                  </a:cubicBezTo>
                  <a:cubicBezTo>
                    <a:pt x="793" y="496"/>
                    <a:pt x="775" y="491"/>
                    <a:pt x="757" y="493"/>
                  </a:cubicBezTo>
                  <a:cubicBezTo>
                    <a:pt x="752" y="483"/>
                    <a:pt x="751" y="471"/>
                    <a:pt x="752" y="460"/>
                  </a:cubicBezTo>
                  <a:cubicBezTo>
                    <a:pt x="950" y="262"/>
                    <a:pt x="950" y="262"/>
                    <a:pt x="950" y="262"/>
                  </a:cubicBezTo>
                  <a:cubicBezTo>
                    <a:pt x="688" y="0"/>
                    <a:pt x="262" y="0"/>
                    <a:pt x="0" y="262"/>
                  </a:cubicBezTo>
                  <a:cubicBezTo>
                    <a:pt x="0" y="262"/>
                    <a:pt x="0" y="262"/>
                    <a:pt x="0" y="262"/>
                  </a:cubicBezTo>
                  <a:cubicBezTo>
                    <a:pt x="475" y="737"/>
                    <a:pt x="475" y="737"/>
                    <a:pt x="475" y="737"/>
                  </a:cubicBezTo>
                </a:path>
              </a:pathLst>
            </a:custGeom>
            <a:solidFill>
              <a:srgbClr val="445C76"/>
            </a:solidFill>
            <a:ln>
              <a:noFill/>
            </a:ln>
          </p:spPr>
          <p:txBody>
            <a:bodyPr vert="horz" wrap="square" lIns="91440" tIns="45720" rIns="91440" bIns="45720" numCol="1" anchor="t" anchorCtr="0" compatLnSpc="1"/>
            <a:lstStyle/>
            <a:p>
              <a:endParaRPr lang="en-US"/>
            </a:p>
          </p:txBody>
        </p:sp>
        <p:sp>
          <p:nvSpPr>
            <p:cNvPr id="15" name="Freeform 28"/>
            <p:cNvSpPr/>
            <p:nvPr/>
          </p:nvSpPr>
          <p:spPr bwMode="auto">
            <a:xfrm>
              <a:off x="6574" y="4033"/>
              <a:ext cx="3042" cy="3922"/>
            </a:xfrm>
            <a:custGeom>
              <a:avLst/>
              <a:gdLst>
                <a:gd name="T0" fmla="*/ 493 w 737"/>
                <a:gd name="T1" fmla="*/ 192 h 950"/>
                <a:gd name="T2" fmla="*/ 460 w 737"/>
                <a:gd name="T3" fmla="*/ 198 h 950"/>
                <a:gd name="T4" fmla="*/ 262 w 737"/>
                <a:gd name="T5" fmla="*/ 0 h 950"/>
                <a:gd name="T6" fmla="*/ 262 w 737"/>
                <a:gd name="T7" fmla="*/ 950 h 950"/>
                <a:gd name="T8" fmla="*/ 262 w 737"/>
                <a:gd name="T9" fmla="*/ 950 h 950"/>
                <a:gd name="T10" fmla="*/ 460 w 737"/>
                <a:gd name="T11" fmla="*/ 752 h 950"/>
                <a:gd name="T12" fmla="*/ 455 w 737"/>
                <a:gd name="T13" fmla="*/ 719 h 950"/>
                <a:gd name="T14" fmla="*/ 405 w 737"/>
                <a:gd name="T15" fmla="*/ 702 h 950"/>
                <a:gd name="T16" fmla="*/ 405 w 737"/>
                <a:gd name="T17" fmla="*/ 618 h 950"/>
                <a:gd name="T18" fmla="*/ 489 w 737"/>
                <a:gd name="T19" fmla="*/ 618 h 950"/>
                <a:gd name="T20" fmla="*/ 506 w 737"/>
                <a:gd name="T21" fmla="*/ 667 h 950"/>
                <a:gd name="T22" fmla="*/ 539 w 737"/>
                <a:gd name="T23" fmla="*/ 673 h 950"/>
                <a:gd name="T24" fmla="*/ 737 w 737"/>
                <a:gd name="T25" fmla="*/ 475 h 950"/>
                <a:gd name="T26" fmla="*/ 539 w 737"/>
                <a:gd name="T27" fmla="*/ 277 h 950"/>
                <a:gd name="T28" fmla="*/ 544 w 737"/>
                <a:gd name="T29" fmla="*/ 244 h 950"/>
                <a:gd name="T30" fmla="*/ 594 w 737"/>
                <a:gd name="T31" fmla="*/ 227 h 950"/>
                <a:gd name="T32" fmla="*/ 594 w 737"/>
                <a:gd name="T33" fmla="*/ 143 h 950"/>
                <a:gd name="T34" fmla="*/ 510 w 737"/>
                <a:gd name="T35" fmla="*/ 143 h 950"/>
                <a:gd name="T36" fmla="*/ 493 w 737"/>
                <a:gd name="T37" fmla="*/ 192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7" h="950">
                  <a:moveTo>
                    <a:pt x="493" y="192"/>
                  </a:moveTo>
                  <a:cubicBezTo>
                    <a:pt x="484" y="198"/>
                    <a:pt x="471" y="199"/>
                    <a:pt x="460" y="198"/>
                  </a:cubicBezTo>
                  <a:cubicBezTo>
                    <a:pt x="262" y="0"/>
                    <a:pt x="262" y="0"/>
                    <a:pt x="262" y="0"/>
                  </a:cubicBezTo>
                  <a:cubicBezTo>
                    <a:pt x="0" y="262"/>
                    <a:pt x="0" y="687"/>
                    <a:pt x="262" y="950"/>
                  </a:cubicBezTo>
                  <a:cubicBezTo>
                    <a:pt x="262" y="950"/>
                    <a:pt x="262" y="950"/>
                    <a:pt x="262" y="950"/>
                  </a:cubicBezTo>
                  <a:cubicBezTo>
                    <a:pt x="460" y="752"/>
                    <a:pt x="460" y="752"/>
                    <a:pt x="460" y="752"/>
                  </a:cubicBezTo>
                  <a:cubicBezTo>
                    <a:pt x="461" y="741"/>
                    <a:pt x="460" y="728"/>
                    <a:pt x="455" y="719"/>
                  </a:cubicBezTo>
                  <a:cubicBezTo>
                    <a:pt x="437" y="721"/>
                    <a:pt x="419" y="715"/>
                    <a:pt x="405" y="702"/>
                  </a:cubicBezTo>
                  <a:cubicBezTo>
                    <a:pt x="382" y="679"/>
                    <a:pt x="382" y="641"/>
                    <a:pt x="405" y="618"/>
                  </a:cubicBezTo>
                  <a:cubicBezTo>
                    <a:pt x="428" y="595"/>
                    <a:pt x="466" y="595"/>
                    <a:pt x="489" y="618"/>
                  </a:cubicBezTo>
                  <a:cubicBezTo>
                    <a:pt x="503" y="631"/>
                    <a:pt x="508" y="650"/>
                    <a:pt x="506" y="667"/>
                  </a:cubicBezTo>
                  <a:cubicBezTo>
                    <a:pt x="516" y="673"/>
                    <a:pt x="528" y="674"/>
                    <a:pt x="539" y="673"/>
                  </a:cubicBezTo>
                  <a:cubicBezTo>
                    <a:pt x="737" y="475"/>
                    <a:pt x="737" y="475"/>
                    <a:pt x="737" y="475"/>
                  </a:cubicBezTo>
                  <a:cubicBezTo>
                    <a:pt x="539" y="277"/>
                    <a:pt x="539" y="277"/>
                    <a:pt x="539" y="277"/>
                  </a:cubicBezTo>
                  <a:cubicBezTo>
                    <a:pt x="538" y="266"/>
                    <a:pt x="539" y="253"/>
                    <a:pt x="544" y="244"/>
                  </a:cubicBezTo>
                  <a:cubicBezTo>
                    <a:pt x="562" y="246"/>
                    <a:pt x="581" y="240"/>
                    <a:pt x="594" y="227"/>
                  </a:cubicBezTo>
                  <a:cubicBezTo>
                    <a:pt x="617" y="204"/>
                    <a:pt x="617" y="166"/>
                    <a:pt x="594" y="143"/>
                  </a:cubicBezTo>
                  <a:cubicBezTo>
                    <a:pt x="571" y="120"/>
                    <a:pt x="533" y="120"/>
                    <a:pt x="510" y="143"/>
                  </a:cubicBezTo>
                  <a:cubicBezTo>
                    <a:pt x="497" y="156"/>
                    <a:pt x="491" y="175"/>
                    <a:pt x="493" y="192"/>
                  </a:cubicBezTo>
                  <a:close/>
                </a:path>
              </a:pathLst>
            </a:custGeom>
            <a:solidFill>
              <a:srgbClr val="2F8383"/>
            </a:solidFill>
            <a:ln>
              <a:noFill/>
            </a:ln>
          </p:spPr>
          <p:txBody>
            <a:bodyPr vert="horz" wrap="square" lIns="91440" tIns="45720" rIns="91440" bIns="45720" numCol="1" anchor="t" anchorCtr="0" compatLnSpc="1"/>
            <a:lstStyle/>
            <a:p>
              <a:endParaRPr lang="en-US"/>
            </a:p>
          </p:txBody>
        </p:sp>
        <p:sp>
          <p:nvSpPr>
            <p:cNvPr id="33" name="弧形 32"/>
            <p:cNvSpPr/>
            <p:nvPr/>
          </p:nvSpPr>
          <p:spPr>
            <a:xfrm>
              <a:off x="6262" y="2684"/>
              <a:ext cx="6665" cy="6577"/>
            </a:xfrm>
            <a:prstGeom prst="arc">
              <a:avLst>
                <a:gd name="adj1" fmla="val 19872404"/>
                <a:gd name="adj2" fmla="val 1799806"/>
              </a:avLst>
            </a:prstGeom>
            <a:ln w="31750">
              <a:solidFill>
                <a:srgbClr val="2F8383"/>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p:cNvSpPr/>
            <p:nvPr/>
          </p:nvSpPr>
          <p:spPr>
            <a:xfrm>
              <a:off x="6285" y="2706"/>
              <a:ext cx="6665" cy="6577"/>
            </a:xfrm>
            <a:prstGeom prst="arc">
              <a:avLst>
                <a:gd name="adj1" fmla="val 3286547"/>
                <a:gd name="adj2" fmla="val 7915667"/>
              </a:avLst>
            </a:prstGeom>
            <a:ln w="31750">
              <a:solidFill>
                <a:srgbClr val="445C76"/>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a:off x="6285" y="2706"/>
              <a:ext cx="6665" cy="6577"/>
            </a:xfrm>
            <a:prstGeom prst="arc">
              <a:avLst>
                <a:gd name="adj1" fmla="val 9432568"/>
                <a:gd name="adj2" fmla="val 12657671"/>
              </a:avLst>
            </a:prstGeom>
            <a:ln w="31750">
              <a:solidFill>
                <a:srgbClr val="2F8383"/>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弧形 35"/>
            <p:cNvSpPr/>
            <p:nvPr/>
          </p:nvSpPr>
          <p:spPr>
            <a:xfrm>
              <a:off x="6262" y="2684"/>
              <a:ext cx="6665" cy="6577"/>
            </a:xfrm>
            <a:prstGeom prst="arc">
              <a:avLst>
                <a:gd name="adj1" fmla="val 14308624"/>
                <a:gd name="adj2" fmla="val 18507006"/>
              </a:avLst>
            </a:prstGeom>
            <a:ln w="31750">
              <a:solidFill>
                <a:srgbClr val="445C76"/>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p:cNvSpPr txBox="1"/>
            <p:nvPr/>
          </p:nvSpPr>
          <p:spPr>
            <a:xfrm>
              <a:off x="6904" y="5609"/>
              <a:ext cx="2118" cy="806"/>
            </a:xfrm>
            <a:prstGeom prst="rect">
              <a:avLst/>
            </a:prstGeom>
            <a:noFill/>
          </p:spPr>
          <p:txBody>
            <a:bodyPr wrap="square" rtlCol="0">
              <a:spAutoFit/>
            </a:bodyPr>
            <a:lstStyle/>
            <a:p>
              <a:pPr algn="ctr"/>
              <a:r>
                <a:rPr lang="zh-CN" altLang="en-US" sz="2400"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sz="2400" b="1" dirty="0" smtClean="0">
                <a:solidFill>
                  <a:schemeClr val="bg1"/>
                </a:solidFill>
                <a:latin typeface="字魂59号-创粗黑" panose="00000500000000000000" pitchFamily="2" charset="-122"/>
                <a:ea typeface="字魂59号-创粗黑" panose="00000500000000000000" pitchFamily="2" charset="-122"/>
              </a:endParaRPr>
            </a:p>
          </p:txBody>
        </p:sp>
        <p:sp>
          <p:nvSpPr>
            <p:cNvPr id="37" name="文本框 36"/>
            <p:cNvSpPr txBox="1"/>
            <p:nvPr/>
          </p:nvSpPr>
          <p:spPr>
            <a:xfrm>
              <a:off x="10078" y="5631"/>
              <a:ext cx="2118" cy="806"/>
            </a:xfrm>
            <a:prstGeom prst="rect">
              <a:avLst/>
            </a:prstGeom>
            <a:noFill/>
          </p:spPr>
          <p:txBody>
            <a:bodyPr wrap="square" rtlCol="0">
              <a:spAutoFit/>
            </a:bodyPr>
            <a:lstStyle/>
            <a:p>
              <a:pPr algn="ctr"/>
              <a:r>
                <a:rPr lang="zh-CN" altLang="en-US" sz="2400"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sz="2400" b="1" dirty="0" smtClean="0">
                <a:solidFill>
                  <a:schemeClr val="bg1"/>
                </a:solidFill>
                <a:latin typeface="字魂59号-创粗黑" panose="00000500000000000000" pitchFamily="2" charset="-122"/>
                <a:ea typeface="字魂59号-创粗黑" panose="00000500000000000000" pitchFamily="2" charset="-122"/>
              </a:endParaRPr>
            </a:p>
          </p:txBody>
        </p:sp>
        <p:sp>
          <p:nvSpPr>
            <p:cNvPr id="38" name="文本框 37"/>
            <p:cNvSpPr txBox="1"/>
            <p:nvPr/>
          </p:nvSpPr>
          <p:spPr>
            <a:xfrm>
              <a:off x="8559" y="3813"/>
              <a:ext cx="2118" cy="806"/>
            </a:xfrm>
            <a:prstGeom prst="rect">
              <a:avLst/>
            </a:prstGeom>
            <a:noFill/>
          </p:spPr>
          <p:txBody>
            <a:bodyPr wrap="square" rtlCol="0">
              <a:spAutoFit/>
            </a:bodyPr>
            <a:lstStyle/>
            <a:p>
              <a:pPr algn="ctr"/>
              <a:r>
                <a:rPr lang="zh-CN" altLang="en-US" sz="2400"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sz="2400" b="1" dirty="0" smtClean="0">
                <a:solidFill>
                  <a:schemeClr val="bg1"/>
                </a:solidFill>
                <a:latin typeface="字魂59号-创粗黑" panose="00000500000000000000" pitchFamily="2" charset="-122"/>
                <a:ea typeface="字魂59号-创粗黑" panose="00000500000000000000" pitchFamily="2" charset="-122"/>
              </a:endParaRPr>
            </a:p>
          </p:txBody>
        </p:sp>
        <p:sp>
          <p:nvSpPr>
            <p:cNvPr id="39" name="文本框 38"/>
            <p:cNvSpPr txBox="1"/>
            <p:nvPr/>
          </p:nvSpPr>
          <p:spPr>
            <a:xfrm>
              <a:off x="8529" y="7530"/>
              <a:ext cx="2118" cy="806"/>
            </a:xfrm>
            <a:prstGeom prst="rect">
              <a:avLst/>
            </a:prstGeom>
            <a:noFill/>
          </p:spPr>
          <p:txBody>
            <a:bodyPr wrap="square" rtlCol="0">
              <a:spAutoFit/>
            </a:bodyPr>
            <a:lstStyle/>
            <a:p>
              <a:pPr algn="ctr"/>
              <a:r>
                <a:rPr lang="zh-CN" altLang="en-US" sz="2400"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sz="2400" b="1" dirty="0" smtClean="0">
                <a:solidFill>
                  <a:schemeClr val="bg1"/>
                </a:solidFill>
                <a:latin typeface="字魂59号-创粗黑" panose="00000500000000000000" pitchFamily="2" charset="-122"/>
                <a:ea typeface="字魂59号-创粗黑" panose="00000500000000000000" pitchFamily="2" charset="-122"/>
              </a:endParaRPr>
            </a:p>
          </p:txBody>
        </p:sp>
        <p:sp>
          <p:nvSpPr>
            <p:cNvPr id="42" name="椭圆 41"/>
            <p:cNvSpPr/>
            <p:nvPr/>
          </p:nvSpPr>
          <p:spPr>
            <a:xfrm>
              <a:off x="6642" y="2952"/>
              <a:ext cx="1015" cy="1015"/>
            </a:xfrm>
            <a:prstGeom prst="ellips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1912" y="3018"/>
              <a:ext cx="1015" cy="1015"/>
            </a:xfrm>
            <a:prstGeom prst="ellips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1643" y="7721"/>
              <a:ext cx="1015" cy="1015"/>
            </a:xfrm>
            <a:prstGeom prst="ellips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285" y="7530"/>
              <a:ext cx="1015" cy="1015"/>
            </a:xfrm>
            <a:prstGeom prst="ellips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1125855" y="1856105"/>
            <a:ext cx="2936875" cy="1076325"/>
          </a:xfrm>
          <a:prstGeom prst="rect">
            <a:avLst/>
          </a:prstGeom>
          <a:noFill/>
        </p:spPr>
        <p:txBody>
          <a:bodyPr wrap="square" rtlCol="0">
            <a:spAutoFit/>
          </a:bodyPr>
          <a:lstStyle/>
          <a:p>
            <a:pPr algn="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所需要的文本请添加您所需要的文本请添加您。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48" name="文本框 47"/>
          <p:cNvSpPr txBox="1"/>
          <p:nvPr/>
        </p:nvSpPr>
        <p:spPr>
          <a:xfrm>
            <a:off x="1125855" y="4434205"/>
            <a:ext cx="2936875" cy="1076325"/>
          </a:xfrm>
          <a:prstGeom prst="rect">
            <a:avLst/>
          </a:prstGeom>
          <a:noFill/>
        </p:spPr>
        <p:txBody>
          <a:bodyPr wrap="square" rtlCol="0">
            <a:spAutoFit/>
          </a:bodyPr>
          <a:lstStyle/>
          <a:p>
            <a:pPr algn="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所需要的文本请添加您所需要的文本请添加您。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49" name="文本框 48"/>
          <p:cNvSpPr txBox="1"/>
          <p:nvPr/>
        </p:nvSpPr>
        <p:spPr>
          <a:xfrm>
            <a:off x="8105775" y="1856105"/>
            <a:ext cx="2936875" cy="107632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所需要的文本请添加您所需要的文本请添加您。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50" name="文本框 49"/>
          <p:cNvSpPr txBox="1"/>
          <p:nvPr/>
        </p:nvSpPr>
        <p:spPr>
          <a:xfrm>
            <a:off x="7999095" y="4543425"/>
            <a:ext cx="2936875" cy="107632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所需要的文本请添加您所需要的文本请添加您。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51" name="AutoShape 114"/>
          <p:cNvSpPr>
            <a:spLocks noChangeAspect="1"/>
          </p:cNvSpPr>
          <p:nvPr/>
        </p:nvSpPr>
        <p:spPr bwMode="auto">
          <a:xfrm>
            <a:off x="4524095" y="2204037"/>
            <a:ext cx="322773" cy="3551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p:spPr>
        <p:txBody>
          <a:bodyPr lIns="101578" tIns="101578" rIns="101578" bIns="101578" anchor="ctr"/>
          <a:lstStyle/>
          <a:p>
            <a:pPr defTabSz="914400">
              <a:defRPr/>
            </a:pPr>
            <a:endParaRPr lang="es-ES" sz="6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52" name="Freeform 16"/>
          <p:cNvSpPr>
            <a:spLocks noChangeAspect="1" noChangeArrowheads="1"/>
          </p:cNvSpPr>
          <p:nvPr/>
        </p:nvSpPr>
        <p:spPr bwMode="auto">
          <a:xfrm>
            <a:off x="4351140" y="4732271"/>
            <a:ext cx="261548" cy="410861"/>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p:spPr>
        <p:txBody>
          <a:bodyPr wrap="none" lIns="182843" tIns="91422" rIns="182843" bIns="91422" anchor="ctr"/>
          <a:lstStyle/>
          <a:p>
            <a:pPr>
              <a:defRPr/>
            </a:pPr>
            <a:endParaRPr lang="en-US" sz="2400" dirty="0">
              <a:ea typeface="宋体" pitchFamily="2" charset="-122"/>
            </a:endParaRPr>
          </a:p>
        </p:txBody>
      </p:sp>
      <p:sp>
        <p:nvSpPr>
          <p:cNvPr id="53" name="Freeform 138"/>
          <p:cNvSpPr>
            <a:spLocks noChangeAspect="1" noChangeArrowheads="1"/>
          </p:cNvSpPr>
          <p:nvPr/>
        </p:nvSpPr>
        <p:spPr bwMode="auto">
          <a:xfrm>
            <a:off x="7530824" y="2203823"/>
            <a:ext cx="329461" cy="394316"/>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p:spPr>
        <p:txBody>
          <a:bodyPr wrap="square" anchor="ctr">
            <a:noAutofit/>
          </a:bodyPr>
          <a:lstStyle/>
          <a:p>
            <a:pPr>
              <a:defRPr/>
            </a:pPr>
            <a:endParaRPr lang="en-US" sz="2400" dirty="0">
              <a:ea typeface="宋体" pitchFamily="2" charset="-122"/>
            </a:endParaRPr>
          </a:p>
        </p:txBody>
      </p:sp>
      <p:sp>
        <p:nvSpPr>
          <p:cNvPr id="54" name="AutoShape 29"/>
          <p:cNvSpPr>
            <a:spLocks noChangeAspect="1"/>
          </p:cNvSpPr>
          <p:nvPr/>
        </p:nvSpPr>
        <p:spPr bwMode="auto">
          <a:xfrm>
            <a:off x="7364011" y="4925475"/>
            <a:ext cx="356074" cy="3561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p:spPr>
        <p:txBody>
          <a:bodyPr lIns="101578" tIns="101578" rIns="101578" bIns="101578" anchor="ctr"/>
          <a:lstStyle/>
          <a:p>
            <a:pPr defTabSz="914400">
              <a:defRPr/>
            </a:pPr>
            <a:endParaRPr lang="es-ES" sz="6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55" name="椭圆 54"/>
          <p:cNvSpPr/>
          <p:nvPr/>
        </p:nvSpPr>
        <p:spPr>
          <a:xfrm>
            <a:off x="5755005" y="3342640"/>
            <a:ext cx="715010" cy="715010"/>
          </a:xfrm>
          <a:prstGeom prst="ellipse">
            <a:avLst/>
          </a:prstGeom>
          <a:solidFill>
            <a:srgbClr val="E7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spd="slow"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circle(in)">
                                      <p:cBhvr>
                                        <p:cTn id="16" dur="2000"/>
                                        <p:tgtEl>
                                          <p:spTgt spid="46"/>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circle(in)">
                                      <p:cBhvr>
                                        <p:cTn id="19" dur="2000"/>
                                        <p:tgtEl>
                                          <p:spTgt spid="4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circle(in)">
                                      <p:cBhvr>
                                        <p:cTn id="22" dur="2000"/>
                                        <p:tgtEl>
                                          <p:spTgt spid="4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circle(in)">
                                      <p:cBhvr>
                                        <p:cTn id="25" dur="2000"/>
                                        <p:tgtEl>
                                          <p:spTgt spid="4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circle(in)">
                                      <p:cBhvr>
                                        <p:cTn id="28" dur="2000"/>
                                        <p:tgtEl>
                                          <p:spTgt spid="50"/>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circle(in)">
                                      <p:cBhvr>
                                        <p:cTn id="31" dur="2000"/>
                                        <p:tgtEl>
                                          <p:spTgt spid="51"/>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circle(in)">
                                      <p:cBhvr>
                                        <p:cTn id="34" dur="2000"/>
                                        <p:tgtEl>
                                          <p:spTgt spid="52"/>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circle(in)">
                                      <p:cBhvr>
                                        <p:cTn id="37" dur="2000"/>
                                        <p:tgtEl>
                                          <p:spTgt spid="53"/>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circle(in)">
                                      <p:cBhvr>
                                        <p:cTn id="40" dur="2000"/>
                                        <p:tgtEl>
                                          <p:spTgt spid="54"/>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circle(in)">
                                      <p:cBhvr>
                                        <p:cTn id="43"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47" grpId="0"/>
      <p:bldP spid="48" grpId="0"/>
      <p:bldP spid="49" grpId="0"/>
      <p:bldP spid="50" grpId="0"/>
      <p:bldP spid="51" grpId="0" animBg="1"/>
      <p:bldP spid="52" grpId="0" animBg="1"/>
      <p:bldP spid="53" grpId="0" animBg="1"/>
      <p:bldP spid="54"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梯形 5"/>
          <p:cNvSpPr/>
          <p:nvPr/>
        </p:nvSpPr>
        <p:spPr>
          <a:xfrm>
            <a:off x="2684780" y="384175"/>
            <a:ext cx="2432685" cy="6088380"/>
          </a:xfrm>
          <a:prstGeom prst="trapezoid">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1"/>
          <a:srcRect r="30488" b="9192"/>
          <a:stretch>
            <a:fillRect/>
          </a:stretch>
        </p:blipFill>
        <p:spPr>
          <a:xfrm rot="5400000" flipV="1">
            <a:off x="8099425" y="1076960"/>
            <a:ext cx="4383405" cy="2997835"/>
          </a:xfrm>
          <a:prstGeom prst="rect">
            <a:avLst/>
          </a:prstGeom>
        </p:spPr>
      </p:pic>
      <p:sp>
        <p:nvSpPr>
          <p:cNvPr id="3" name="梯形 2"/>
          <p:cNvSpPr/>
          <p:nvPr/>
        </p:nvSpPr>
        <p:spPr>
          <a:xfrm>
            <a:off x="2459355" y="384810"/>
            <a:ext cx="1993900" cy="6088380"/>
          </a:xfrm>
          <a:prstGeom prst="trapezoid">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rcRect r="30488" b="9192"/>
          <a:stretch>
            <a:fillRect/>
          </a:stretch>
        </p:blipFill>
        <p:spPr>
          <a:xfrm rot="5400000" flipH="1">
            <a:off x="-560070" y="1346835"/>
            <a:ext cx="6089015" cy="4164330"/>
          </a:xfrm>
          <a:prstGeom prst="rect">
            <a:avLst/>
          </a:prstGeom>
        </p:spPr>
      </p:pic>
      <p:grpSp>
        <p:nvGrpSpPr>
          <p:cNvPr id="7" name="组合 6"/>
          <p:cNvGrpSpPr/>
          <p:nvPr/>
        </p:nvGrpSpPr>
        <p:grpSpPr>
          <a:xfrm>
            <a:off x="3119755" y="2325370"/>
            <a:ext cx="1333500" cy="513099"/>
            <a:chOff x="5075" y="3662"/>
            <a:chExt cx="1938" cy="785"/>
          </a:xfrm>
        </p:grpSpPr>
        <p:sp>
          <p:nvSpPr>
            <p:cNvPr id="4" name="圆角矩形 3"/>
            <p:cNvSpPr/>
            <p:nvPr/>
          </p:nvSpPr>
          <p:spPr>
            <a:xfrm>
              <a:off x="5075" y="3662"/>
              <a:ext cx="1938" cy="78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175" y="3720"/>
              <a:ext cx="1740" cy="704"/>
            </a:xfrm>
            <a:prstGeom prst="rect">
              <a:avLst/>
            </a:prstGeom>
            <a:noFill/>
          </p:spPr>
          <p:txBody>
            <a:bodyPr wrap="square" rtlCol="0">
              <a:spAutoFit/>
            </a:bodyPr>
            <a:lstStyle/>
            <a:p>
              <a:r>
                <a:rPr lang="en-US" altLang="zh-CN" sz="2400" b="1" dirty="0" smtClean="0">
                  <a:solidFill>
                    <a:srgbClr val="2F8383"/>
                  </a:solidFill>
                  <a:latin typeface="字魂58号-创中黑" panose="00000500000000000000" pitchFamily="2" charset="-122"/>
                  <a:ea typeface="字魂58号-创中黑" panose="00000500000000000000" pitchFamily="2" charset="-122"/>
                </a:rPr>
                <a:t>Part  03</a:t>
              </a:r>
              <a:endParaRPr lang="en-US" altLang="zh-CN" sz="2400" b="1" dirty="0" smtClean="0">
                <a:solidFill>
                  <a:srgbClr val="2F8383"/>
                </a:solidFill>
                <a:latin typeface="字魂58号-创中黑" panose="00000500000000000000" pitchFamily="2" charset="-122"/>
                <a:ea typeface="字魂58号-创中黑" panose="00000500000000000000" pitchFamily="2" charset="-122"/>
              </a:endParaRPr>
            </a:p>
          </p:txBody>
        </p:sp>
      </p:grpSp>
      <p:sp>
        <p:nvSpPr>
          <p:cNvPr id="12" name="矩形 11"/>
          <p:cNvSpPr/>
          <p:nvPr/>
        </p:nvSpPr>
        <p:spPr>
          <a:xfrm>
            <a:off x="4938395" y="3305175"/>
            <a:ext cx="5870575" cy="829945"/>
          </a:xfrm>
          <a:prstGeom prst="rect">
            <a:avLst/>
          </a:prstGeom>
          <a:noFill/>
        </p:spPr>
        <p:txBody>
          <a:bodyPr wrap="square" rtlCol="0">
            <a:spAutoFit/>
          </a:bodyPr>
          <a:lstStyle/>
          <a:p>
            <a:pPr algn="dist"/>
            <a:r>
              <a:rPr lang="zh-CN" altLang="en-US" sz="4800" dirty="0">
                <a:solidFill>
                  <a:srgbClr val="2F8383"/>
                </a:solidFill>
                <a:latin typeface="字魂105号-简雅黑" panose="00000500000000000000" pitchFamily="2" charset="-122"/>
                <a:ea typeface="字魂105号-简雅黑" panose="00000500000000000000" pitchFamily="2" charset="-122"/>
              </a:rPr>
              <a:t>研究成果展示及应用</a:t>
            </a:r>
            <a:endParaRPr lang="zh-CN" altLang="en-US" sz="4800" dirty="0">
              <a:solidFill>
                <a:srgbClr val="2F8383"/>
              </a:solidFill>
              <a:latin typeface="字魂105号-简雅黑" panose="00000500000000000000" pitchFamily="2" charset="-122"/>
              <a:ea typeface="字魂105号-简雅黑" panose="00000500000000000000" pitchFamily="2" charset="-122"/>
            </a:endParaRPr>
          </a:p>
        </p:txBody>
      </p:sp>
      <p:sp>
        <p:nvSpPr>
          <p:cNvPr id="21" name="Freeform 22"/>
          <p:cNvSpPr>
            <a:spLocks noEditPoints="1"/>
          </p:cNvSpPr>
          <p:nvPr/>
        </p:nvSpPr>
        <p:spPr bwMode="auto">
          <a:xfrm>
            <a:off x="3463290" y="3515360"/>
            <a:ext cx="647065" cy="501650"/>
          </a:xfrm>
          <a:custGeom>
            <a:avLst/>
            <a:gdLst>
              <a:gd name="T0" fmla="*/ 107 w 136"/>
              <a:gd name="T1" fmla="*/ 18 h 102"/>
              <a:gd name="T2" fmla="*/ 115 w 136"/>
              <a:gd name="T3" fmla="*/ 20 h 102"/>
              <a:gd name="T4" fmla="*/ 119 w 136"/>
              <a:gd name="T5" fmla="*/ 4 h 102"/>
              <a:gd name="T6" fmla="*/ 105 w 136"/>
              <a:gd name="T7" fmla="*/ 0 h 102"/>
              <a:gd name="T8" fmla="*/ 34 w 136"/>
              <a:gd name="T9" fmla="*/ 61 h 102"/>
              <a:gd name="T10" fmla="*/ 117 w 136"/>
              <a:gd name="T11" fmla="*/ 102 h 102"/>
              <a:gd name="T12" fmla="*/ 34 w 136"/>
              <a:gd name="T13" fmla="*/ 61 h 102"/>
              <a:gd name="T14" fmla="*/ 0 w 136"/>
              <a:gd name="T15" fmla="*/ 65 h 102"/>
              <a:gd name="T16" fmla="*/ 4 w 136"/>
              <a:gd name="T17" fmla="*/ 102 h 102"/>
              <a:gd name="T18" fmla="*/ 10 w 136"/>
              <a:gd name="T19" fmla="*/ 61 h 102"/>
              <a:gd name="T20" fmla="*/ 131 w 136"/>
              <a:gd name="T21" fmla="*/ 61 h 102"/>
              <a:gd name="T22" fmla="*/ 121 w 136"/>
              <a:gd name="T23" fmla="*/ 102 h 102"/>
              <a:gd name="T24" fmla="*/ 136 w 136"/>
              <a:gd name="T25" fmla="*/ 98 h 102"/>
              <a:gd name="T26" fmla="*/ 131 w 136"/>
              <a:gd name="T27" fmla="*/ 61 h 102"/>
              <a:gd name="T28" fmla="*/ 22 w 136"/>
              <a:gd name="T29" fmla="*/ 102 h 102"/>
              <a:gd name="T30" fmla="*/ 30 w 136"/>
              <a:gd name="T31" fmla="*/ 61 h 102"/>
              <a:gd name="T32" fmla="*/ 127 w 136"/>
              <a:gd name="T33" fmla="*/ 49 h 102"/>
              <a:gd name="T34" fmla="*/ 123 w 136"/>
              <a:gd name="T35" fmla="*/ 28 h 102"/>
              <a:gd name="T36" fmla="*/ 8 w 136"/>
              <a:gd name="T37" fmla="*/ 33 h 102"/>
              <a:gd name="T38" fmla="*/ 12 w 136"/>
              <a:gd name="T39" fmla="*/ 53 h 102"/>
              <a:gd name="T40" fmla="*/ 127 w 136"/>
              <a:gd name="T41" fmla="*/ 49 h 102"/>
              <a:gd name="T42" fmla="*/ 33 w 136"/>
              <a:gd name="T43" fmla="*/ 35 h 102"/>
              <a:gd name="T44" fmla="*/ 29 w 136"/>
              <a:gd name="T45" fmla="*/ 35 h 102"/>
              <a:gd name="T46" fmla="*/ 24 w 136"/>
              <a:gd name="T47" fmla="*/ 47 h 102"/>
              <a:gd name="T48" fmla="*/ 20 w 136"/>
              <a:gd name="T49" fmla="*/ 47 h 102"/>
              <a:gd name="T50" fmla="*/ 22 w 136"/>
              <a:gd name="T51" fmla="*/ 33 h 102"/>
              <a:gd name="T52" fmla="*/ 24 w 136"/>
              <a:gd name="T53" fmla="*/ 47 h 102"/>
              <a:gd name="T54" fmla="*/ 29 w 136"/>
              <a:gd name="T55" fmla="*/ 43 h 102"/>
              <a:gd name="T56" fmla="*/ 33 w 136"/>
              <a:gd name="T57" fmla="*/ 43 h 102"/>
              <a:gd name="T58" fmla="*/ 35 w 136"/>
              <a:gd name="T59" fmla="*/ 49 h 102"/>
              <a:gd name="T60" fmla="*/ 35 w 136"/>
              <a:gd name="T61" fmla="*/ 45 h 102"/>
              <a:gd name="T62" fmla="*/ 35 w 136"/>
              <a:gd name="T63" fmla="*/ 49 h 102"/>
              <a:gd name="T64" fmla="*/ 33 w 136"/>
              <a:gd name="T65" fmla="*/ 39 h 102"/>
              <a:gd name="T66" fmla="*/ 37 w 136"/>
              <a:gd name="T67" fmla="*/ 39 h 102"/>
              <a:gd name="T68" fmla="*/ 119 w 136"/>
              <a:gd name="T69" fmla="*/ 45 h 102"/>
              <a:gd name="T70" fmla="*/ 111 w 136"/>
              <a:gd name="T71" fmla="*/ 45 h 102"/>
              <a:gd name="T72" fmla="*/ 115 w 136"/>
              <a:gd name="T73" fmla="*/ 33 h 102"/>
              <a:gd name="T74" fmla="*/ 119 w 136"/>
              <a:gd name="T75" fmla="*/ 45 h 102"/>
              <a:gd name="T76" fmla="*/ 105 w 136"/>
              <a:gd name="T77" fmla="*/ 20 h 102"/>
              <a:gd name="T78" fmla="*/ 103 w 136"/>
              <a:gd name="T79" fmla="*/ 2 h 102"/>
              <a:gd name="T80" fmla="*/ 20 w 136"/>
              <a:gd name="T81" fmla="*/ 0 h 102"/>
              <a:gd name="T82" fmla="*/ 16 w 136"/>
              <a:gd name="T83" fmla="*/ 16 h 102"/>
              <a:gd name="T84" fmla="*/ 82 w 136"/>
              <a:gd name="T85" fmla="*/ 4 h 102"/>
              <a:gd name="T86" fmla="*/ 99 w 136"/>
              <a:gd name="T87" fmla="*/ 16 h 102"/>
              <a:gd name="T88" fmla="*/ 82 w 136"/>
              <a:gd name="T89"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02">
                <a:moveTo>
                  <a:pt x="107" y="2"/>
                </a:moveTo>
                <a:cubicBezTo>
                  <a:pt x="109" y="7"/>
                  <a:pt x="109" y="13"/>
                  <a:pt x="107" y="18"/>
                </a:cubicBezTo>
                <a:cubicBezTo>
                  <a:pt x="107" y="19"/>
                  <a:pt x="106" y="20"/>
                  <a:pt x="105" y="20"/>
                </a:cubicBezTo>
                <a:cubicBezTo>
                  <a:pt x="115" y="20"/>
                  <a:pt x="115" y="20"/>
                  <a:pt x="115" y="20"/>
                </a:cubicBezTo>
                <a:cubicBezTo>
                  <a:pt x="117" y="20"/>
                  <a:pt x="119" y="18"/>
                  <a:pt x="119" y="16"/>
                </a:cubicBezTo>
                <a:cubicBezTo>
                  <a:pt x="119" y="4"/>
                  <a:pt x="119" y="4"/>
                  <a:pt x="119" y="4"/>
                </a:cubicBezTo>
                <a:cubicBezTo>
                  <a:pt x="119" y="1"/>
                  <a:pt x="117" y="0"/>
                  <a:pt x="115" y="0"/>
                </a:cubicBezTo>
                <a:cubicBezTo>
                  <a:pt x="105" y="0"/>
                  <a:pt x="105" y="0"/>
                  <a:pt x="105" y="0"/>
                </a:cubicBezTo>
                <a:cubicBezTo>
                  <a:pt x="106" y="0"/>
                  <a:pt x="107" y="1"/>
                  <a:pt x="107" y="2"/>
                </a:cubicBezTo>
                <a:close/>
                <a:moveTo>
                  <a:pt x="34" y="61"/>
                </a:moveTo>
                <a:cubicBezTo>
                  <a:pt x="32" y="75"/>
                  <a:pt x="32" y="89"/>
                  <a:pt x="34" y="102"/>
                </a:cubicBezTo>
                <a:cubicBezTo>
                  <a:pt x="117" y="102"/>
                  <a:pt x="117" y="102"/>
                  <a:pt x="117" y="102"/>
                </a:cubicBezTo>
                <a:cubicBezTo>
                  <a:pt x="121" y="93"/>
                  <a:pt x="121" y="70"/>
                  <a:pt x="117" y="61"/>
                </a:cubicBezTo>
                <a:lnTo>
                  <a:pt x="34" y="61"/>
                </a:lnTo>
                <a:close/>
                <a:moveTo>
                  <a:pt x="4" y="61"/>
                </a:moveTo>
                <a:cubicBezTo>
                  <a:pt x="2" y="61"/>
                  <a:pt x="0" y="63"/>
                  <a:pt x="0" y="65"/>
                </a:cubicBezTo>
                <a:cubicBezTo>
                  <a:pt x="0" y="98"/>
                  <a:pt x="0" y="98"/>
                  <a:pt x="0" y="98"/>
                </a:cubicBezTo>
                <a:cubicBezTo>
                  <a:pt x="0" y="101"/>
                  <a:pt x="2" y="102"/>
                  <a:pt x="4" y="102"/>
                </a:cubicBezTo>
                <a:cubicBezTo>
                  <a:pt x="10" y="102"/>
                  <a:pt x="10" y="102"/>
                  <a:pt x="10" y="102"/>
                </a:cubicBezTo>
                <a:cubicBezTo>
                  <a:pt x="8" y="98"/>
                  <a:pt x="8" y="66"/>
                  <a:pt x="10" y="61"/>
                </a:cubicBezTo>
                <a:lnTo>
                  <a:pt x="4" y="61"/>
                </a:lnTo>
                <a:close/>
                <a:moveTo>
                  <a:pt x="131" y="61"/>
                </a:moveTo>
                <a:cubicBezTo>
                  <a:pt x="121" y="61"/>
                  <a:pt x="121" y="61"/>
                  <a:pt x="121" y="61"/>
                </a:cubicBezTo>
                <a:cubicBezTo>
                  <a:pt x="125" y="70"/>
                  <a:pt x="124" y="95"/>
                  <a:pt x="121" y="102"/>
                </a:cubicBezTo>
                <a:cubicBezTo>
                  <a:pt x="131" y="102"/>
                  <a:pt x="131" y="102"/>
                  <a:pt x="131" y="102"/>
                </a:cubicBezTo>
                <a:cubicBezTo>
                  <a:pt x="134" y="102"/>
                  <a:pt x="136" y="101"/>
                  <a:pt x="136" y="98"/>
                </a:cubicBezTo>
                <a:cubicBezTo>
                  <a:pt x="136" y="65"/>
                  <a:pt x="136" y="65"/>
                  <a:pt x="136" y="65"/>
                </a:cubicBezTo>
                <a:cubicBezTo>
                  <a:pt x="136" y="63"/>
                  <a:pt x="134" y="61"/>
                  <a:pt x="131" y="61"/>
                </a:cubicBezTo>
                <a:close/>
                <a:moveTo>
                  <a:pt x="22" y="61"/>
                </a:moveTo>
                <a:cubicBezTo>
                  <a:pt x="19" y="69"/>
                  <a:pt x="19" y="95"/>
                  <a:pt x="22" y="102"/>
                </a:cubicBezTo>
                <a:cubicBezTo>
                  <a:pt x="30" y="102"/>
                  <a:pt x="30" y="102"/>
                  <a:pt x="30" y="102"/>
                </a:cubicBezTo>
                <a:cubicBezTo>
                  <a:pt x="28" y="89"/>
                  <a:pt x="28" y="75"/>
                  <a:pt x="30" y="61"/>
                </a:cubicBezTo>
                <a:lnTo>
                  <a:pt x="22" y="61"/>
                </a:lnTo>
                <a:close/>
                <a:moveTo>
                  <a:pt x="127" y="49"/>
                </a:moveTo>
                <a:cubicBezTo>
                  <a:pt x="127" y="33"/>
                  <a:pt x="127" y="33"/>
                  <a:pt x="127" y="33"/>
                </a:cubicBezTo>
                <a:cubicBezTo>
                  <a:pt x="127" y="30"/>
                  <a:pt x="125" y="28"/>
                  <a:pt x="123" y="28"/>
                </a:cubicBezTo>
                <a:cubicBezTo>
                  <a:pt x="12" y="28"/>
                  <a:pt x="12" y="28"/>
                  <a:pt x="12" y="28"/>
                </a:cubicBezTo>
                <a:cubicBezTo>
                  <a:pt x="10" y="28"/>
                  <a:pt x="8" y="30"/>
                  <a:pt x="8" y="33"/>
                </a:cubicBezTo>
                <a:cubicBezTo>
                  <a:pt x="8" y="49"/>
                  <a:pt x="8" y="49"/>
                  <a:pt x="8" y="49"/>
                </a:cubicBezTo>
                <a:cubicBezTo>
                  <a:pt x="8" y="51"/>
                  <a:pt x="10" y="53"/>
                  <a:pt x="12" y="53"/>
                </a:cubicBezTo>
                <a:cubicBezTo>
                  <a:pt x="123" y="53"/>
                  <a:pt x="123" y="53"/>
                  <a:pt x="123" y="53"/>
                </a:cubicBezTo>
                <a:cubicBezTo>
                  <a:pt x="125" y="53"/>
                  <a:pt x="127" y="51"/>
                  <a:pt x="127" y="49"/>
                </a:cubicBezTo>
                <a:close/>
                <a:moveTo>
                  <a:pt x="31" y="33"/>
                </a:moveTo>
                <a:cubicBezTo>
                  <a:pt x="32" y="33"/>
                  <a:pt x="33" y="33"/>
                  <a:pt x="33" y="35"/>
                </a:cubicBezTo>
                <a:cubicBezTo>
                  <a:pt x="33" y="36"/>
                  <a:pt x="32" y="37"/>
                  <a:pt x="31" y="37"/>
                </a:cubicBezTo>
                <a:cubicBezTo>
                  <a:pt x="29" y="37"/>
                  <a:pt x="29" y="36"/>
                  <a:pt x="29" y="35"/>
                </a:cubicBezTo>
                <a:cubicBezTo>
                  <a:pt x="29" y="33"/>
                  <a:pt x="29" y="33"/>
                  <a:pt x="31" y="33"/>
                </a:cubicBezTo>
                <a:close/>
                <a:moveTo>
                  <a:pt x="24" y="47"/>
                </a:moveTo>
                <a:cubicBezTo>
                  <a:pt x="24" y="48"/>
                  <a:pt x="24" y="49"/>
                  <a:pt x="22" y="49"/>
                </a:cubicBezTo>
                <a:cubicBezTo>
                  <a:pt x="21" y="49"/>
                  <a:pt x="20" y="48"/>
                  <a:pt x="20" y="47"/>
                </a:cubicBezTo>
                <a:cubicBezTo>
                  <a:pt x="20" y="35"/>
                  <a:pt x="20" y="35"/>
                  <a:pt x="20" y="35"/>
                </a:cubicBezTo>
                <a:cubicBezTo>
                  <a:pt x="20" y="33"/>
                  <a:pt x="21" y="33"/>
                  <a:pt x="22" y="33"/>
                </a:cubicBezTo>
                <a:cubicBezTo>
                  <a:pt x="24" y="33"/>
                  <a:pt x="24" y="33"/>
                  <a:pt x="24" y="35"/>
                </a:cubicBezTo>
                <a:lnTo>
                  <a:pt x="24" y="47"/>
                </a:lnTo>
                <a:close/>
                <a:moveTo>
                  <a:pt x="31" y="45"/>
                </a:moveTo>
                <a:cubicBezTo>
                  <a:pt x="29" y="45"/>
                  <a:pt x="29" y="44"/>
                  <a:pt x="29" y="43"/>
                </a:cubicBezTo>
                <a:cubicBezTo>
                  <a:pt x="29" y="42"/>
                  <a:pt x="29" y="41"/>
                  <a:pt x="31" y="41"/>
                </a:cubicBezTo>
                <a:cubicBezTo>
                  <a:pt x="32" y="41"/>
                  <a:pt x="33" y="42"/>
                  <a:pt x="33" y="43"/>
                </a:cubicBezTo>
                <a:cubicBezTo>
                  <a:pt x="33" y="44"/>
                  <a:pt x="32" y="45"/>
                  <a:pt x="31" y="45"/>
                </a:cubicBezTo>
                <a:close/>
                <a:moveTo>
                  <a:pt x="35" y="49"/>
                </a:moveTo>
                <a:cubicBezTo>
                  <a:pt x="34" y="49"/>
                  <a:pt x="33" y="48"/>
                  <a:pt x="33" y="47"/>
                </a:cubicBezTo>
                <a:cubicBezTo>
                  <a:pt x="33" y="46"/>
                  <a:pt x="34" y="45"/>
                  <a:pt x="35" y="45"/>
                </a:cubicBezTo>
                <a:cubicBezTo>
                  <a:pt x="36" y="45"/>
                  <a:pt x="37" y="46"/>
                  <a:pt x="37" y="47"/>
                </a:cubicBezTo>
                <a:cubicBezTo>
                  <a:pt x="37" y="48"/>
                  <a:pt x="36" y="49"/>
                  <a:pt x="35" y="49"/>
                </a:cubicBezTo>
                <a:close/>
                <a:moveTo>
                  <a:pt x="35" y="41"/>
                </a:moveTo>
                <a:cubicBezTo>
                  <a:pt x="34" y="41"/>
                  <a:pt x="33" y="40"/>
                  <a:pt x="33" y="39"/>
                </a:cubicBezTo>
                <a:cubicBezTo>
                  <a:pt x="33" y="38"/>
                  <a:pt x="34" y="37"/>
                  <a:pt x="35" y="37"/>
                </a:cubicBezTo>
                <a:cubicBezTo>
                  <a:pt x="36" y="37"/>
                  <a:pt x="37" y="38"/>
                  <a:pt x="37" y="39"/>
                </a:cubicBezTo>
                <a:cubicBezTo>
                  <a:pt x="37" y="40"/>
                  <a:pt x="36" y="41"/>
                  <a:pt x="35" y="41"/>
                </a:cubicBezTo>
                <a:close/>
                <a:moveTo>
                  <a:pt x="119" y="45"/>
                </a:moveTo>
                <a:cubicBezTo>
                  <a:pt x="119" y="47"/>
                  <a:pt x="117" y="49"/>
                  <a:pt x="115" y="49"/>
                </a:cubicBezTo>
                <a:cubicBezTo>
                  <a:pt x="113" y="49"/>
                  <a:pt x="111" y="47"/>
                  <a:pt x="111" y="45"/>
                </a:cubicBezTo>
                <a:cubicBezTo>
                  <a:pt x="111" y="37"/>
                  <a:pt x="111" y="37"/>
                  <a:pt x="111" y="37"/>
                </a:cubicBezTo>
                <a:cubicBezTo>
                  <a:pt x="111" y="34"/>
                  <a:pt x="113" y="33"/>
                  <a:pt x="115" y="33"/>
                </a:cubicBezTo>
                <a:cubicBezTo>
                  <a:pt x="117" y="33"/>
                  <a:pt x="119" y="34"/>
                  <a:pt x="119" y="37"/>
                </a:cubicBezTo>
                <a:lnTo>
                  <a:pt x="119" y="45"/>
                </a:lnTo>
                <a:close/>
                <a:moveTo>
                  <a:pt x="20" y="20"/>
                </a:moveTo>
                <a:cubicBezTo>
                  <a:pt x="105" y="20"/>
                  <a:pt x="105" y="20"/>
                  <a:pt x="105" y="20"/>
                </a:cubicBezTo>
                <a:cubicBezTo>
                  <a:pt x="104" y="20"/>
                  <a:pt x="103" y="19"/>
                  <a:pt x="103" y="18"/>
                </a:cubicBezTo>
                <a:cubicBezTo>
                  <a:pt x="105" y="13"/>
                  <a:pt x="105" y="7"/>
                  <a:pt x="103" y="2"/>
                </a:cubicBezTo>
                <a:cubicBezTo>
                  <a:pt x="103" y="1"/>
                  <a:pt x="104" y="0"/>
                  <a:pt x="105" y="0"/>
                </a:cubicBezTo>
                <a:cubicBezTo>
                  <a:pt x="20" y="0"/>
                  <a:pt x="20" y="0"/>
                  <a:pt x="20" y="0"/>
                </a:cubicBezTo>
                <a:cubicBezTo>
                  <a:pt x="18" y="0"/>
                  <a:pt x="16" y="1"/>
                  <a:pt x="16" y="4"/>
                </a:cubicBezTo>
                <a:cubicBezTo>
                  <a:pt x="16" y="16"/>
                  <a:pt x="16" y="16"/>
                  <a:pt x="16" y="16"/>
                </a:cubicBezTo>
                <a:cubicBezTo>
                  <a:pt x="16" y="18"/>
                  <a:pt x="18" y="20"/>
                  <a:pt x="20" y="20"/>
                </a:cubicBezTo>
                <a:close/>
                <a:moveTo>
                  <a:pt x="82" y="4"/>
                </a:moveTo>
                <a:cubicBezTo>
                  <a:pt x="99" y="4"/>
                  <a:pt x="99" y="4"/>
                  <a:pt x="99" y="4"/>
                </a:cubicBezTo>
                <a:cubicBezTo>
                  <a:pt x="99" y="16"/>
                  <a:pt x="99" y="16"/>
                  <a:pt x="99" y="16"/>
                </a:cubicBezTo>
                <a:cubicBezTo>
                  <a:pt x="82" y="16"/>
                  <a:pt x="82" y="16"/>
                  <a:pt x="82" y="16"/>
                </a:cubicBezTo>
                <a:lnTo>
                  <a:pt x="82" y="4"/>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3" name="文本框 12"/>
          <p:cNvSpPr txBox="1"/>
          <p:nvPr/>
        </p:nvSpPr>
        <p:spPr>
          <a:xfrm>
            <a:off x="5379720" y="4245610"/>
            <a:ext cx="4987290" cy="521970"/>
          </a:xfrm>
          <a:prstGeom prst="rect">
            <a:avLst/>
          </a:prstGeom>
          <a:noFill/>
        </p:spPr>
        <p:txBody>
          <a:bodyPr wrap="square" rtlCol="0">
            <a:spAutoFit/>
          </a:bodyPr>
          <a:lstStyle/>
          <a:p>
            <a:pPr algn="ctr"/>
            <a:r>
              <a:rPr lang="zh-CN" altLang="en-US" sz="1400" dirty="0" smtClean="0">
                <a:latin typeface="字魂58号-创中黑" panose="00000500000000000000" pitchFamily="2" charset="-122"/>
                <a:ea typeface="字魂58号-创中黑" panose="00000500000000000000" pitchFamily="2" charset="-122"/>
              </a:rPr>
              <a:t>请添加您所需要的文本请添加您所需要的文本请添加您所请添加您所需要的文本请添加您所需要的文本请添加您。</a:t>
            </a:r>
            <a:endParaRPr lang="zh-CN" altLang="en-US" sz="1200" dirty="0">
              <a:latin typeface="字魂58号-创中黑" panose="00000500000000000000" pitchFamily="2" charset="-122"/>
              <a:ea typeface="字魂58号-创中黑" panose="00000500000000000000" pitchFamily="2" charset="-122"/>
            </a:endParaRPr>
          </a:p>
        </p:txBody>
      </p:sp>
      <p:grpSp>
        <p:nvGrpSpPr>
          <p:cNvPr id="22" name="组合 21"/>
          <p:cNvGrpSpPr/>
          <p:nvPr/>
        </p:nvGrpSpPr>
        <p:grpSpPr>
          <a:xfrm>
            <a:off x="7294730" y="2695945"/>
            <a:ext cx="1157484" cy="341194"/>
            <a:chOff x="6239307" y="5049672"/>
            <a:chExt cx="1208050" cy="409432"/>
          </a:xfrm>
        </p:grpSpPr>
        <p:sp>
          <p:nvSpPr>
            <p:cNvPr id="18" name="燕尾形 17"/>
            <p:cNvSpPr/>
            <p:nvPr/>
          </p:nvSpPr>
          <p:spPr>
            <a:xfrm>
              <a:off x="6537278" y="5049672"/>
              <a:ext cx="347689" cy="409432"/>
            </a:xfrm>
            <a:prstGeom prst="chevron">
              <a:avLst>
                <a:gd name="adj" fmla="val 65701"/>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827992" y="5049672"/>
              <a:ext cx="347689" cy="409432"/>
            </a:xfrm>
            <a:prstGeom prst="chevron">
              <a:avLst>
                <a:gd name="adj" fmla="val 65701"/>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7099668" y="5049672"/>
              <a:ext cx="347689" cy="409432"/>
            </a:xfrm>
            <a:prstGeom prst="chevron">
              <a:avLst>
                <a:gd name="adj" fmla="val 65701"/>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6239307" y="5049672"/>
              <a:ext cx="347689" cy="409432"/>
            </a:xfrm>
            <a:prstGeom prst="chevron">
              <a:avLst>
                <a:gd name="adj" fmla="val 65701"/>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3000" advClick="0" advTm="3000">
        <p14:shred/>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500"/>
                                        <p:tgtEl>
                                          <p:spTgt spid="2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par>
                                <p:cTn id="32" presetID="14" presetClass="entr" presetSubtype="1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randombar(horizontal)">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P spid="3" grpId="0" animBg="1"/>
      <p:bldP spid="12" grpId="0"/>
      <p:bldP spid="21"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715" y="835660"/>
            <a:ext cx="4368165" cy="645160"/>
          </a:xfrm>
          <a:prstGeom prst="rect">
            <a:avLst/>
          </a:prstGeom>
        </p:spPr>
        <p:txBody>
          <a:bodyPr wrap="square">
            <a:spAutoFit/>
          </a:bodyPr>
          <a:lstStyle/>
          <a:p>
            <a:pPr>
              <a:defRPr/>
            </a:pPr>
            <a:r>
              <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rPr>
              <a:t>研究成果展示及应用</a:t>
            </a:r>
            <a:endPar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endParaRPr>
          </a:p>
        </p:txBody>
      </p:sp>
      <p:sp>
        <p:nvSpPr>
          <p:cNvPr id="9" name="圆角矩形 8"/>
          <p:cNvSpPr/>
          <p:nvPr/>
        </p:nvSpPr>
        <p:spPr>
          <a:xfrm>
            <a:off x="1160145" y="2118360"/>
            <a:ext cx="2256155" cy="3348990"/>
          </a:xfrm>
          <a:prstGeom prst="round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45005" y="2398395"/>
            <a:ext cx="686435" cy="6864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60145" y="3379470"/>
            <a:ext cx="2256155" cy="518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288415" y="4120515"/>
            <a:ext cx="2000250" cy="1076325"/>
          </a:xfrm>
          <a:prstGeom prst="rect">
            <a:avLst/>
          </a:prstGeom>
          <a:noFill/>
        </p:spPr>
        <p:txBody>
          <a:bodyPr wrap="square" rtlCol="0">
            <a:spAutoFit/>
          </a:bodyPr>
          <a:lstStyle/>
          <a:p>
            <a:pPr algn="ctr"/>
            <a:r>
              <a:rPr lang="zh-CN" altLang="en-US" sz="1600" dirty="0" smtClean="0">
                <a:solidFill>
                  <a:schemeClr val="bg1"/>
                </a:solidFill>
                <a:latin typeface="字魂58号-创中黑" panose="00000500000000000000" pitchFamily="2" charset="-122"/>
                <a:ea typeface="字魂58号-创中黑" panose="00000500000000000000" pitchFamily="2" charset="-122"/>
              </a:rPr>
              <a:t>请添加您所需要的文本请</a:t>
            </a:r>
            <a:r>
              <a:rPr lang="zh-CN" altLang="en-US" sz="1600" dirty="0">
                <a:solidFill>
                  <a:schemeClr val="bg1"/>
                </a:solidFill>
                <a:latin typeface="字魂58号-创中黑" panose="00000500000000000000" pitchFamily="2" charset="-122"/>
                <a:ea typeface="字魂58号-创中黑" panose="00000500000000000000" pitchFamily="2" charset="-122"/>
              </a:rPr>
              <a:t>添加您所需要的文本</a:t>
            </a:r>
            <a:r>
              <a:rPr lang="zh-CN" altLang="en-US" sz="1600" dirty="0" smtClean="0">
                <a:solidFill>
                  <a:schemeClr val="bg1"/>
                </a:solidFill>
                <a:latin typeface="字魂58号-创中黑" panose="00000500000000000000" pitchFamily="2" charset="-122"/>
                <a:ea typeface="字魂58号-创中黑" panose="00000500000000000000" pitchFamily="2" charset="-122"/>
              </a:rPr>
              <a:t>要的文本请添加您。</a:t>
            </a:r>
            <a:endParaRPr lang="zh-CN" altLang="en-US" sz="1600" dirty="0" smtClean="0">
              <a:solidFill>
                <a:schemeClr val="bg1"/>
              </a:solidFill>
              <a:latin typeface="字魂58号-创中黑" panose="00000500000000000000" pitchFamily="2" charset="-122"/>
              <a:ea typeface="字魂58号-创中黑" panose="00000500000000000000" pitchFamily="2" charset="-122"/>
            </a:endParaRPr>
          </a:p>
        </p:txBody>
      </p:sp>
      <p:sp>
        <p:nvSpPr>
          <p:cNvPr id="44" name="文本框 43"/>
          <p:cNvSpPr txBox="1"/>
          <p:nvPr/>
        </p:nvSpPr>
        <p:spPr>
          <a:xfrm>
            <a:off x="1615817" y="3407979"/>
            <a:ext cx="1344802" cy="461665"/>
          </a:xfrm>
          <a:prstGeom prst="rect">
            <a:avLst/>
          </a:prstGeom>
          <a:noFill/>
        </p:spPr>
        <p:txBody>
          <a:bodyPr wrap="square" rtlCol="0">
            <a:spAutoFit/>
          </a:bodyPr>
          <a:lstStyle/>
          <a:p>
            <a:pPr algn="ctr"/>
            <a:r>
              <a:rPr lang="zh-CN" altLang="en-US" sz="2400" b="1" dirty="0" smtClean="0">
                <a:solidFill>
                  <a:srgbClr val="2F8383"/>
                </a:solidFill>
                <a:latin typeface="字魂59号-创粗黑" panose="00000500000000000000" pitchFamily="2" charset="-122"/>
                <a:ea typeface="字魂59号-创粗黑" panose="00000500000000000000" pitchFamily="2" charset="-122"/>
              </a:rPr>
              <a:t>关键词</a:t>
            </a:r>
            <a:endParaRPr lang="zh-CN" altLang="en-US" sz="2400" b="1" dirty="0" smtClean="0">
              <a:solidFill>
                <a:srgbClr val="2F8383"/>
              </a:solidFill>
              <a:latin typeface="字魂59号-创粗黑" panose="00000500000000000000" pitchFamily="2" charset="-122"/>
              <a:ea typeface="字魂59号-创粗黑" panose="00000500000000000000" pitchFamily="2" charset="-122"/>
            </a:endParaRPr>
          </a:p>
        </p:txBody>
      </p:sp>
      <p:sp>
        <p:nvSpPr>
          <p:cNvPr id="14" name="圆角矩形 13"/>
          <p:cNvSpPr/>
          <p:nvPr/>
        </p:nvSpPr>
        <p:spPr>
          <a:xfrm>
            <a:off x="3697605" y="2118360"/>
            <a:ext cx="2256155" cy="3348990"/>
          </a:xfrm>
          <a:prstGeom prst="round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82465" y="2398395"/>
            <a:ext cx="686435" cy="6864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697605" y="3379470"/>
            <a:ext cx="2256155" cy="518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825875" y="4120515"/>
            <a:ext cx="2000250" cy="1076325"/>
          </a:xfrm>
          <a:prstGeom prst="rect">
            <a:avLst/>
          </a:prstGeom>
          <a:noFill/>
        </p:spPr>
        <p:txBody>
          <a:bodyPr wrap="square" rtlCol="0">
            <a:spAutoFit/>
          </a:bodyPr>
          <a:lstStyle/>
          <a:p>
            <a:pPr algn="ctr"/>
            <a:r>
              <a:rPr lang="zh-CN" altLang="en-US" sz="1600" dirty="0" smtClean="0">
                <a:solidFill>
                  <a:schemeClr val="bg1"/>
                </a:solidFill>
                <a:latin typeface="字魂58号-创中黑" panose="00000500000000000000" pitchFamily="2" charset="-122"/>
                <a:ea typeface="字魂58号-创中黑" panose="00000500000000000000" pitchFamily="2" charset="-122"/>
              </a:rPr>
              <a:t>请添加您所需要的文本请</a:t>
            </a:r>
            <a:r>
              <a:rPr lang="zh-CN" altLang="en-US" sz="1600" dirty="0">
                <a:solidFill>
                  <a:schemeClr val="bg1"/>
                </a:solidFill>
                <a:latin typeface="字魂58号-创中黑" panose="00000500000000000000" pitchFamily="2" charset="-122"/>
                <a:ea typeface="字魂58号-创中黑" panose="00000500000000000000" pitchFamily="2" charset="-122"/>
              </a:rPr>
              <a:t>添加您所需要的文本</a:t>
            </a:r>
            <a:r>
              <a:rPr lang="zh-CN" altLang="en-US" sz="1600" dirty="0" smtClean="0">
                <a:solidFill>
                  <a:schemeClr val="bg1"/>
                </a:solidFill>
                <a:latin typeface="字魂58号-创中黑" panose="00000500000000000000" pitchFamily="2" charset="-122"/>
                <a:ea typeface="字魂58号-创中黑" panose="00000500000000000000" pitchFamily="2" charset="-122"/>
              </a:rPr>
              <a:t>要的文本请添加您。</a:t>
            </a:r>
            <a:endParaRPr lang="zh-CN" altLang="en-US" sz="1600" dirty="0" smtClean="0">
              <a:solidFill>
                <a:schemeClr val="bg1"/>
              </a:solidFill>
              <a:latin typeface="字魂58号-创中黑" panose="00000500000000000000" pitchFamily="2" charset="-122"/>
              <a:ea typeface="字魂58号-创中黑" panose="00000500000000000000" pitchFamily="2" charset="-122"/>
            </a:endParaRPr>
          </a:p>
        </p:txBody>
      </p:sp>
      <p:sp>
        <p:nvSpPr>
          <p:cNvPr id="18" name="文本框 17"/>
          <p:cNvSpPr txBox="1"/>
          <p:nvPr/>
        </p:nvSpPr>
        <p:spPr>
          <a:xfrm>
            <a:off x="4153277" y="3407979"/>
            <a:ext cx="1344802" cy="461665"/>
          </a:xfrm>
          <a:prstGeom prst="rect">
            <a:avLst/>
          </a:prstGeom>
          <a:noFill/>
        </p:spPr>
        <p:txBody>
          <a:bodyPr wrap="square" rtlCol="0">
            <a:spAutoFit/>
          </a:bodyPr>
          <a:lstStyle/>
          <a:p>
            <a:pPr algn="ctr"/>
            <a:r>
              <a:rPr lang="zh-CN" altLang="en-US" sz="2400" b="1" dirty="0" smtClean="0">
                <a:solidFill>
                  <a:srgbClr val="445C76"/>
                </a:solidFill>
                <a:latin typeface="字魂59号-创粗黑" panose="00000500000000000000" pitchFamily="2" charset="-122"/>
                <a:ea typeface="字魂59号-创粗黑" panose="00000500000000000000" pitchFamily="2" charset="-122"/>
              </a:rPr>
              <a:t>关键词</a:t>
            </a:r>
            <a:endParaRPr lang="zh-CN" altLang="en-US" sz="2400" b="1" dirty="0" smtClean="0">
              <a:solidFill>
                <a:srgbClr val="445C76"/>
              </a:solidFill>
              <a:latin typeface="字魂59号-创粗黑" panose="00000500000000000000" pitchFamily="2" charset="-122"/>
              <a:ea typeface="字魂59号-创粗黑" panose="00000500000000000000" pitchFamily="2" charset="-122"/>
            </a:endParaRPr>
          </a:p>
        </p:txBody>
      </p:sp>
      <p:sp>
        <p:nvSpPr>
          <p:cNvPr id="30" name="圆角矩形 29"/>
          <p:cNvSpPr/>
          <p:nvPr/>
        </p:nvSpPr>
        <p:spPr>
          <a:xfrm>
            <a:off x="6276975" y="2118360"/>
            <a:ext cx="2256155" cy="3348990"/>
          </a:xfrm>
          <a:prstGeom prst="round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061835" y="2398395"/>
            <a:ext cx="686435" cy="6864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276975" y="3379470"/>
            <a:ext cx="2256155" cy="518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405245" y="4120515"/>
            <a:ext cx="2000250" cy="1076325"/>
          </a:xfrm>
          <a:prstGeom prst="rect">
            <a:avLst/>
          </a:prstGeom>
          <a:noFill/>
        </p:spPr>
        <p:txBody>
          <a:bodyPr wrap="square" rtlCol="0">
            <a:spAutoFit/>
          </a:bodyPr>
          <a:lstStyle/>
          <a:p>
            <a:pPr algn="ctr"/>
            <a:r>
              <a:rPr lang="zh-CN" altLang="en-US" sz="1600" dirty="0" smtClean="0">
                <a:solidFill>
                  <a:schemeClr val="bg1"/>
                </a:solidFill>
                <a:latin typeface="字魂58号-创中黑" panose="00000500000000000000" pitchFamily="2" charset="-122"/>
                <a:ea typeface="字魂58号-创中黑" panose="00000500000000000000" pitchFamily="2" charset="-122"/>
              </a:rPr>
              <a:t>请添加您所需要的文本请</a:t>
            </a:r>
            <a:r>
              <a:rPr lang="zh-CN" altLang="en-US" sz="1600" dirty="0">
                <a:solidFill>
                  <a:schemeClr val="bg1"/>
                </a:solidFill>
                <a:latin typeface="字魂58号-创中黑" panose="00000500000000000000" pitchFamily="2" charset="-122"/>
                <a:ea typeface="字魂58号-创中黑" panose="00000500000000000000" pitchFamily="2" charset="-122"/>
              </a:rPr>
              <a:t>添加您所需要的文本</a:t>
            </a:r>
            <a:r>
              <a:rPr lang="zh-CN" altLang="en-US" sz="1600" dirty="0" smtClean="0">
                <a:solidFill>
                  <a:schemeClr val="bg1"/>
                </a:solidFill>
                <a:latin typeface="字魂58号-创中黑" panose="00000500000000000000" pitchFamily="2" charset="-122"/>
                <a:ea typeface="字魂58号-创中黑" panose="00000500000000000000" pitchFamily="2" charset="-122"/>
              </a:rPr>
              <a:t>要的文本请添加您。</a:t>
            </a:r>
            <a:endParaRPr lang="zh-CN" altLang="en-US" sz="1600" dirty="0" smtClean="0">
              <a:solidFill>
                <a:schemeClr val="bg1"/>
              </a:solidFill>
              <a:latin typeface="字魂58号-创中黑" panose="00000500000000000000" pitchFamily="2" charset="-122"/>
              <a:ea typeface="字魂58号-创中黑" panose="00000500000000000000" pitchFamily="2" charset="-122"/>
            </a:endParaRPr>
          </a:p>
        </p:txBody>
      </p:sp>
      <p:sp>
        <p:nvSpPr>
          <p:cNvPr id="35" name="文本框 34"/>
          <p:cNvSpPr txBox="1"/>
          <p:nvPr/>
        </p:nvSpPr>
        <p:spPr>
          <a:xfrm>
            <a:off x="6732647" y="3407979"/>
            <a:ext cx="1344802" cy="461665"/>
          </a:xfrm>
          <a:prstGeom prst="rect">
            <a:avLst/>
          </a:prstGeom>
          <a:noFill/>
        </p:spPr>
        <p:txBody>
          <a:bodyPr wrap="square" rtlCol="0">
            <a:spAutoFit/>
          </a:bodyPr>
          <a:lstStyle/>
          <a:p>
            <a:pPr algn="ctr"/>
            <a:r>
              <a:rPr lang="zh-CN" altLang="en-US" sz="2400" b="1" dirty="0" smtClean="0">
                <a:solidFill>
                  <a:srgbClr val="2F8383"/>
                </a:solidFill>
                <a:latin typeface="字魂59号-创粗黑" panose="00000500000000000000" pitchFamily="2" charset="-122"/>
                <a:ea typeface="字魂59号-创粗黑" panose="00000500000000000000" pitchFamily="2" charset="-122"/>
              </a:rPr>
              <a:t>关键词</a:t>
            </a:r>
            <a:endParaRPr lang="zh-CN" altLang="en-US" sz="2400" b="1" dirty="0" smtClean="0">
              <a:solidFill>
                <a:srgbClr val="2F8383"/>
              </a:solidFill>
              <a:latin typeface="字魂59号-创粗黑" panose="00000500000000000000" pitchFamily="2" charset="-122"/>
              <a:ea typeface="字魂59号-创粗黑" panose="00000500000000000000" pitchFamily="2" charset="-122"/>
            </a:endParaRPr>
          </a:p>
        </p:txBody>
      </p:sp>
      <p:sp>
        <p:nvSpPr>
          <p:cNvPr id="36" name="圆角矩形 35"/>
          <p:cNvSpPr/>
          <p:nvPr/>
        </p:nvSpPr>
        <p:spPr>
          <a:xfrm>
            <a:off x="8813165" y="2118360"/>
            <a:ext cx="2256155" cy="3348990"/>
          </a:xfrm>
          <a:prstGeom prst="round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598025" y="2398395"/>
            <a:ext cx="686435" cy="6864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8813165" y="3379470"/>
            <a:ext cx="2256155" cy="518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8941435" y="4120515"/>
            <a:ext cx="2000250" cy="1076325"/>
          </a:xfrm>
          <a:prstGeom prst="rect">
            <a:avLst/>
          </a:prstGeom>
          <a:noFill/>
        </p:spPr>
        <p:txBody>
          <a:bodyPr wrap="square" rtlCol="0">
            <a:spAutoFit/>
          </a:bodyPr>
          <a:lstStyle/>
          <a:p>
            <a:pPr algn="ctr"/>
            <a:r>
              <a:rPr lang="zh-CN" altLang="en-US" sz="1600" dirty="0" smtClean="0">
                <a:solidFill>
                  <a:schemeClr val="bg1"/>
                </a:solidFill>
                <a:latin typeface="字魂58号-创中黑" panose="00000500000000000000" pitchFamily="2" charset="-122"/>
                <a:ea typeface="字魂58号-创中黑" panose="00000500000000000000" pitchFamily="2" charset="-122"/>
              </a:rPr>
              <a:t>请添加您所需要的文本请</a:t>
            </a:r>
            <a:r>
              <a:rPr lang="zh-CN" altLang="en-US" sz="1600" dirty="0">
                <a:solidFill>
                  <a:schemeClr val="bg1"/>
                </a:solidFill>
                <a:latin typeface="字魂58号-创中黑" panose="00000500000000000000" pitchFamily="2" charset="-122"/>
                <a:ea typeface="字魂58号-创中黑" panose="00000500000000000000" pitchFamily="2" charset="-122"/>
              </a:rPr>
              <a:t>添加您所需要的文本</a:t>
            </a:r>
            <a:r>
              <a:rPr lang="zh-CN" altLang="en-US" sz="1600" dirty="0" smtClean="0">
                <a:solidFill>
                  <a:schemeClr val="bg1"/>
                </a:solidFill>
                <a:latin typeface="字魂58号-创中黑" panose="00000500000000000000" pitchFamily="2" charset="-122"/>
                <a:ea typeface="字魂58号-创中黑" panose="00000500000000000000" pitchFamily="2" charset="-122"/>
              </a:rPr>
              <a:t>要的文本请添加您。</a:t>
            </a:r>
            <a:endParaRPr lang="zh-CN" altLang="en-US" sz="1600" dirty="0" smtClean="0">
              <a:solidFill>
                <a:schemeClr val="bg1"/>
              </a:solidFill>
              <a:latin typeface="字魂58号-创中黑" panose="00000500000000000000" pitchFamily="2" charset="-122"/>
              <a:ea typeface="字魂58号-创中黑" panose="00000500000000000000" pitchFamily="2" charset="-122"/>
            </a:endParaRPr>
          </a:p>
        </p:txBody>
      </p:sp>
      <p:sp>
        <p:nvSpPr>
          <p:cNvPr id="40" name="文本框 39"/>
          <p:cNvSpPr txBox="1"/>
          <p:nvPr/>
        </p:nvSpPr>
        <p:spPr>
          <a:xfrm>
            <a:off x="9268837" y="3407979"/>
            <a:ext cx="1344802" cy="461665"/>
          </a:xfrm>
          <a:prstGeom prst="rect">
            <a:avLst/>
          </a:prstGeom>
          <a:noFill/>
        </p:spPr>
        <p:txBody>
          <a:bodyPr wrap="square" rtlCol="0">
            <a:spAutoFit/>
          </a:bodyPr>
          <a:lstStyle/>
          <a:p>
            <a:pPr algn="ctr"/>
            <a:r>
              <a:rPr lang="zh-CN" altLang="en-US" sz="2400" b="1" dirty="0" smtClean="0">
                <a:solidFill>
                  <a:srgbClr val="445C76"/>
                </a:solidFill>
                <a:latin typeface="字魂59号-创粗黑" panose="00000500000000000000" pitchFamily="2" charset="-122"/>
                <a:ea typeface="字魂59号-创粗黑" panose="00000500000000000000" pitchFamily="2" charset="-122"/>
              </a:rPr>
              <a:t>关键词</a:t>
            </a:r>
            <a:endParaRPr lang="zh-CN" altLang="en-US" sz="2400" b="1" dirty="0" smtClean="0">
              <a:solidFill>
                <a:srgbClr val="445C76"/>
              </a:solidFill>
              <a:latin typeface="字魂59号-创粗黑" panose="00000500000000000000" pitchFamily="2" charset="-122"/>
              <a:ea typeface="字魂59号-创粗黑" panose="00000500000000000000" pitchFamily="2" charset="-122"/>
            </a:endParaRPr>
          </a:p>
        </p:txBody>
      </p:sp>
      <p:grpSp>
        <p:nvGrpSpPr>
          <p:cNvPr id="41" name="组合 40"/>
          <p:cNvGrpSpPr/>
          <p:nvPr/>
        </p:nvGrpSpPr>
        <p:grpSpPr>
          <a:xfrm>
            <a:off x="2125980" y="2564130"/>
            <a:ext cx="323850" cy="355600"/>
            <a:chOff x="13179" y="2997"/>
            <a:chExt cx="708" cy="714"/>
          </a:xfrm>
          <a:solidFill>
            <a:srgbClr val="2F8383"/>
          </a:solidFill>
        </p:grpSpPr>
        <p:sp>
          <p:nvSpPr>
            <p:cNvPr id="42" name="Freeform 123"/>
            <p:cNvSpPr>
              <a:spLocks noEditPoints="1"/>
            </p:cNvSpPr>
            <p:nvPr/>
          </p:nvSpPr>
          <p:spPr bwMode="auto">
            <a:xfrm>
              <a:off x="13179" y="2997"/>
              <a:ext cx="709" cy="715"/>
            </a:xfrm>
            <a:custGeom>
              <a:avLst/>
              <a:gdLst>
                <a:gd name="T0" fmla="*/ 87 w 164"/>
                <a:gd name="T1" fmla="*/ 8 h 166"/>
                <a:gd name="T2" fmla="*/ 87 w 164"/>
                <a:gd name="T3" fmla="*/ 5 h 166"/>
                <a:gd name="T4" fmla="*/ 82 w 164"/>
                <a:gd name="T5" fmla="*/ 0 h 166"/>
                <a:gd name="T6" fmla="*/ 77 w 164"/>
                <a:gd name="T7" fmla="*/ 5 h 166"/>
                <a:gd name="T8" fmla="*/ 77 w 164"/>
                <a:gd name="T9" fmla="*/ 8 h 166"/>
                <a:gd name="T10" fmla="*/ 0 w 164"/>
                <a:gd name="T11" fmla="*/ 8 h 166"/>
                <a:gd name="T12" fmla="*/ 0 w 164"/>
                <a:gd name="T13" fmla="*/ 36 h 166"/>
                <a:gd name="T14" fmla="*/ 3 w 164"/>
                <a:gd name="T15" fmla="*/ 36 h 166"/>
                <a:gd name="T16" fmla="*/ 3 w 164"/>
                <a:gd name="T17" fmla="*/ 122 h 166"/>
                <a:gd name="T18" fmla="*/ 7 w 164"/>
                <a:gd name="T19" fmla="*/ 126 h 166"/>
                <a:gd name="T20" fmla="*/ 49 w 164"/>
                <a:gd name="T21" fmla="*/ 126 h 166"/>
                <a:gd name="T22" fmla="*/ 30 w 164"/>
                <a:gd name="T23" fmla="*/ 157 h 166"/>
                <a:gd name="T24" fmla="*/ 32 w 164"/>
                <a:gd name="T25" fmla="*/ 164 h 166"/>
                <a:gd name="T26" fmla="*/ 34 w 164"/>
                <a:gd name="T27" fmla="*/ 165 h 166"/>
                <a:gd name="T28" fmla="*/ 39 w 164"/>
                <a:gd name="T29" fmla="*/ 162 h 166"/>
                <a:gd name="T30" fmla="*/ 48 w 164"/>
                <a:gd name="T31" fmla="*/ 146 h 166"/>
                <a:gd name="T32" fmla="*/ 77 w 164"/>
                <a:gd name="T33" fmla="*/ 146 h 166"/>
                <a:gd name="T34" fmla="*/ 77 w 164"/>
                <a:gd name="T35" fmla="*/ 160 h 166"/>
                <a:gd name="T36" fmla="*/ 82 w 164"/>
                <a:gd name="T37" fmla="*/ 165 h 166"/>
                <a:gd name="T38" fmla="*/ 87 w 164"/>
                <a:gd name="T39" fmla="*/ 160 h 166"/>
                <a:gd name="T40" fmla="*/ 87 w 164"/>
                <a:gd name="T41" fmla="*/ 146 h 166"/>
                <a:gd name="T42" fmla="*/ 116 w 164"/>
                <a:gd name="T43" fmla="*/ 146 h 166"/>
                <a:gd name="T44" fmla="*/ 126 w 164"/>
                <a:gd name="T45" fmla="*/ 162 h 166"/>
                <a:gd name="T46" fmla="*/ 132 w 164"/>
                <a:gd name="T47" fmla="*/ 164 h 166"/>
                <a:gd name="T48" fmla="*/ 134 w 164"/>
                <a:gd name="T49" fmla="*/ 157 h 166"/>
                <a:gd name="T50" fmla="*/ 116 w 164"/>
                <a:gd name="T51" fmla="*/ 126 h 166"/>
                <a:gd name="T52" fmla="*/ 157 w 164"/>
                <a:gd name="T53" fmla="*/ 126 h 166"/>
                <a:gd name="T54" fmla="*/ 161 w 164"/>
                <a:gd name="T55" fmla="*/ 122 h 166"/>
                <a:gd name="T56" fmla="*/ 161 w 164"/>
                <a:gd name="T57" fmla="*/ 36 h 166"/>
                <a:gd name="T58" fmla="*/ 164 w 164"/>
                <a:gd name="T59" fmla="*/ 36 h 166"/>
                <a:gd name="T60" fmla="*/ 164 w 164"/>
                <a:gd name="T61" fmla="*/ 8 h 166"/>
                <a:gd name="T62" fmla="*/ 87 w 164"/>
                <a:gd name="T63" fmla="*/ 8 h 166"/>
                <a:gd name="T64" fmla="*/ 77 w 164"/>
                <a:gd name="T65" fmla="*/ 139 h 166"/>
                <a:gd name="T66" fmla="*/ 52 w 164"/>
                <a:gd name="T67" fmla="*/ 139 h 166"/>
                <a:gd name="T68" fmla="*/ 60 w 164"/>
                <a:gd name="T69" fmla="*/ 126 h 166"/>
                <a:gd name="T70" fmla="*/ 77 w 164"/>
                <a:gd name="T71" fmla="*/ 126 h 166"/>
                <a:gd name="T72" fmla="*/ 77 w 164"/>
                <a:gd name="T73" fmla="*/ 139 h 166"/>
                <a:gd name="T74" fmla="*/ 87 w 164"/>
                <a:gd name="T75" fmla="*/ 139 h 166"/>
                <a:gd name="T76" fmla="*/ 87 w 164"/>
                <a:gd name="T77" fmla="*/ 126 h 166"/>
                <a:gd name="T78" fmla="*/ 104 w 164"/>
                <a:gd name="T79" fmla="*/ 126 h 166"/>
                <a:gd name="T80" fmla="*/ 112 w 164"/>
                <a:gd name="T81" fmla="*/ 139 h 166"/>
                <a:gd name="T82" fmla="*/ 87 w 164"/>
                <a:gd name="T83" fmla="*/ 139 h 166"/>
                <a:gd name="T84" fmla="*/ 151 w 164"/>
                <a:gd name="T85" fmla="*/ 116 h 166"/>
                <a:gd name="T86" fmla="*/ 13 w 164"/>
                <a:gd name="T87" fmla="*/ 116 h 166"/>
                <a:gd name="T88" fmla="*/ 13 w 164"/>
                <a:gd name="T89" fmla="*/ 36 h 166"/>
                <a:gd name="T90" fmla="*/ 151 w 164"/>
                <a:gd name="T91" fmla="*/ 36 h 166"/>
                <a:gd name="T92" fmla="*/ 151 w 164"/>
                <a:gd name="T93" fmla="*/ 11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4" h="166">
                  <a:moveTo>
                    <a:pt x="87" y="8"/>
                  </a:moveTo>
                  <a:cubicBezTo>
                    <a:pt x="87" y="5"/>
                    <a:pt x="87" y="5"/>
                    <a:pt x="87" y="5"/>
                  </a:cubicBezTo>
                  <a:cubicBezTo>
                    <a:pt x="87" y="2"/>
                    <a:pt x="85" y="0"/>
                    <a:pt x="82" y="0"/>
                  </a:cubicBezTo>
                  <a:cubicBezTo>
                    <a:pt x="79" y="0"/>
                    <a:pt x="77" y="2"/>
                    <a:pt x="77" y="5"/>
                  </a:cubicBezTo>
                  <a:cubicBezTo>
                    <a:pt x="77" y="8"/>
                    <a:pt x="77" y="8"/>
                    <a:pt x="77" y="8"/>
                  </a:cubicBezTo>
                  <a:cubicBezTo>
                    <a:pt x="0" y="8"/>
                    <a:pt x="0" y="8"/>
                    <a:pt x="0" y="8"/>
                  </a:cubicBezTo>
                  <a:cubicBezTo>
                    <a:pt x="0" y="36"/>
                    <a:pt x="0" y="36"/>
                    <a:pt x="0" y="36"/>
                  </a:cubicBezTo>
                  <a:cubicBezTo>
                    <a:pt x="3" y="36"/>
                    <a:pt x="3" y="36"/>
                    <a:pt x="3" y="36"/>
                  </a:cubicBezTo>
                  <a:cubicBezTo>
                    <a:pt x="3" y="122"/>
                    <a:pt x="3" y="122"/>
                    <a:pt x="3" y="122"/>
                  </a:cubicBezTo>
                  <a:cubicBezTo>
                    <a:pt x="3" y="124"/>
                    <a:pt x="5" y="126"/>
                    <a:pt x="7" y="126"/>
                  </a:cubicBezTo>
                  <a:cubicBezTo>
                    <a:pt x="49" y="126"/>
                    <a:pt x="49" y="126"/>
                    <a:pt x="49" y="126"/>
                  </a:cubicBezTo>
                  <a:cubicBezTo>
                    <a:pt x="30" y="157"/>
                    <a:pt x="30" y="157"/>
                    <a:pt x="30" y="157"/>
                  </a:cubicBezTo>
                  <a:cubicBezTo>
                    <a:pt x="29" y="160"/>
                    <a:pt x="30" y="163"/>
                    <a:pt x="32" y="164"/>
                  </a:cubicBezTo>
                  <a:cubicBezTo>
                    <a:pt x="33" y="165"/>
                    <a:pt x="34" y="165"/>
                    <a:pt x="34" y="165"/>
                  </a:cubicBezTo>
                  <a:cubicBezTo>
                    <a:pt x="36" y="165"/>
                    <a:pt x="38" y="164"/>
                    <a:pt x="39" y="162"/>
                  </a:cubicBezTo>
                  <a:cubicBezTo>
                    <a:pt x="48" y="146"/>
                    <a:pt x="48" y="146"/>
                    <a:pt x="48" y="146"/>
                  </a:cubicBezTo>
                  <a:cubicBezTo>
                    <a:pt x="77" y="146"/>
                    <a:pt x="77" y="146"/>
                    <a:pt x="77" y="146"/>
                  </a:cubicBezTo>
                  <a:cubicBezTo>
                    <a:pt x="77" y="160"/>
                    <a:pt x="77" y="160"/>
                    <a:pt x="77" y="160"/>
                  </a:cubicBezTo>
                  <a:cubicBezTo>
                    <a:pt x="77" y="163"/>
                    <a:pt x="79" y="165"/>
                    <a:pt x="82" y="165"/>
                  </a:cubicBezTo>
                  <a:cubicBezTo>
                    <a:pt x="85" y="165"/>
                    <a:pt x="87" y="163"/>
                    <a:pt x="87" y="160"/>
                  </a:cubicBezTo>
                  <a:cubicBezTo>
                    <a:pt x="87" y="146"/>
                    <a:pt x="87" y="146"/>
                    <a:pt x="87" y="146"/>
                  </a:cubicBezTo>
                  <a:cubicBezTo>
                    <a:pt x="116" y="146"/>
                    <a:pt x="116" y="146"/>
                    <a:pt x="116" y="146"/>
                  </a:cubicBezTo>
                  <a:cubicBezTo>
                    <a:pt x="126" y="162"/>
                    <a:pt x="126" y="162"/>
                    <a:pt x="126" y="162"/>
                  </a:cubicBezTo>
                  <a:cubicBezTo>
                    <a:pt x="127" y="165"/>
                    <a:pt x="130" y="166"/>
                    <a:pt x="132" y="164"/>
                  </a:cubicBezTo>
                  <a:cubicBezTo>
                    <a:pt x="135" y="163"/>
                    <a:pt x="136" y="160"/>
                    <a:pt x="134" y="157"/>
                  </a:cubicBezTo>
                  <a:cubicBezTo>
                    <a:pt x="116" y="126"/>
                    <a:pt x="116" y="126"/>
                    <a:pt x="116" y="126"/>
                  </a:cubicBezTo>
                  <a:cubicBezTo>
                    <a:pt x="157" y="126"/>
                    <a:pt x="157" y="126"/>
                    <a:pt x="157" y="126"/>
                  </a:cubicBezTo>
                  <a:cubicBezTo>
                    <a:pt x="159" y="126"/>
                    <a:pt x="161" y="124"/>
                    <a:pt x="161" y="122"/>
                  </a:cubicBezTo>
                  <a:cubicBezTo>
                    <a:pt x="161" y="36"/>
                    <a:pt x="161" y="36"/>
                    <a:pt x="161" y="36"/>
                  </a:cubicBezTo>
                  <a:cubicBezTo>
                    <a:pt x="164" y="36"/>
                    <a:pt x="164" y="36"/>
                    <a:pt x="164" y="36"/>
                  </a:cubicBezTo>
                  <a:cubicBezTo>
                    <a:pt x="164" y="8"/>
                    <a:pt x="164" y="8"/>
                    <a:pt x="164" y="8"/>
                  </a:cubicBezTo>
                  <a:lnTo>
                    <a:pt x="87" y="8"/>
                  </a:lnTo>
                  <a:close/>
                  <a:moveTo>
                    <a:pt x="77" y="139"/>
                  </a:moveTo>
                  <a:cubicBezTo>
                    <a:pt x="52" y="139"/>
                    <a:pt x="52" y="139"/>
                    <a:pt x="52" y="139"/>
                  </a:cubicBezTo>
                  <a:cubicBezTo>
                    <a:pt x="60" y="126"/>
                    <a:pt x="60" y="126"/>
                    <a:pt x="60" y="126"/>
                  </a:cubicBezTo>
                  <a:cubicBezTo>
                    <a:pt x="77" y="126"/>
                    <a:pt x="77" y="126"/>
                    <a:pt x="77" y="126"/>
                  </a:cubicBezTo>
                  <a:lnTo>
                    <a:pt x="77" y="139"/>
                  </a:lnTo>
                  <a:close/>
                  <a:moveTo>
                    <a:pt x="87" y="139"/>
                  </a:moveTo>
                  <a:cubicBezTo>
                    <a:pt x="87" y="126"/>
                    <a:pt x="87" y="126"/>
                    <a:pt x="87" y="126"/>
                  </a:cubicBezTo>
                  <a:cubicBezTo>
                    <a:pt x="104" y="126"/>
                    <a:pt x="104" y="126"/>
                    <a:pt x="104" y="126"/>
                  </a:cubicBezTo>
                  <a:cubicBezTo>
                    <a:pt x="112" y="139"/>
                    <a:pt x="112" y="139"/>
                    <a:pt x="112" y="139"/>
                  </a:cubicBezTo>
                  <a:lnTo>
                    <a:pt x="87" y="139"/>
                  </a:lnTo>
                  <a:close/>
                  <a:moveTo>
                    <a:pt x="151" y="116"/>
                  </a:moveTo>
                  <a:cubicBezTo>
                    <a:pt x="13" y="116"/>
                    <a:pt x="13" y="116"/>
                    <a:pt x="13" y="116"/>
                  </a:cubicBezTo>
                  <a:cubicBezTo>
                    <a:pt x="13" y="36"/>
                    <a:pt x="13" y="36"/>
                    <a:pt x="13" y="36"/>
                  </a:cubicBezTo>
                  <a:cubicBezTo>
                    <a:pt x="151" y="36"/>
                    <a:pt x="151" y="36"/>
                    <a:pt x="151" y="36"/>
                  </a:cubicBezTo>
                  <a:lnTo>
                    <a:pt x="151" y="116"/>
                  </a:lnTo>
                  <a:close/>
                </a:path>
              </a:pathLst>
            </a:custGeom>
            <a:grpFill/>
            <a:ln>
              <a:noFill/>
            </a:ln>
          </p:spPr>
          <p:txBody>
            <a:bodyPr vert="horz" wrap="square" lIns="91440" tIns="45720" rIns="91440" bIns="45720" numCol="1" anchor="t" anchorCtr="0" compatLnSpc="1"/>
            <a:lstStyle/>
            <a:p>
              <a:endParaRPr lang="en-US"/>
            </a:p>
          </p:txBody>
        </p:sp>
        <p:sp>
          <p:nvSpPr>
            <p:cNvPr id="43" name="Freeform 124"/>
            <p:cNvSpPr>
              <a:spLocks noEditPoints="1"/>
            </p:cNvSpPr>
            <p:nvPr/>
          </p:nvSpPr>
          <p:spPr bwMode="auto">
            <a:xfrm>
              <a:off x="13266" y="3177"/>
              <a:ext cx="544" cy="294"/>
            </a:xfrm>
            <a:custGeom>
              <a:avLst/>
              <a:gdLst>
                <a:gd name="T0" fmla="*/ 113 w 126"/>
                <a:gd name="T1" fmla="*/ 0 h 68"/>
                <a:gd name="T2" fmla="*/ 100 w 126"/>
                <a:gd name="T3" fmla="*/ 13 h 68"/>
                <a:gd name="T4" fmla="*/ 101 w 126"/>
                <a:gd name="T5" fmla="*/ 18 h 68"/>
                <a:gd name="T6" fmla="*/ 86 w 126"/>
                <a:gd name="T7" fmla="*/ 33 h 68"/>
                <a:gd name="T8" fmla="*/ 80 w 126"/>
                <a:gd name="T9" fmla="*/ 32 h 68"/>
                <a:gd name="T10" fmla="*/ 71 w 126"/>
                <a:gd name="T11" fmla="*/ 35 h 68"/>
                <a:gd name="T12" fmla="*/ 59 w 126"/>
                <a:gd name="T13" fmla="*/ 28 h 68"/>
                <a:gd name="T14" fmla="*/ 59 w 126"/>
                <a:gd name="T15" fmla="*/ 27 h 68"/>
                <a:gd name="T16" fmla="*/ 46 w 126"/>
                <a:gd name="T17" fmla="*/ 14 h 68"/>
                <a:gd name="T18" fmla="*/ 33 w 126"/>
                <a:gd name="T19" fmla="*/ 27 h 68"/>
                <a:gd name="T20" fmla="*/ 34 w 126"/>
                <a:gd name="T21" fmla="*/ 31 h 68"/>
                <a:gd name="T22" fmla="*/ 19 w 126"/>
                <a:gd name="T23" fmla="*/ 44 h 68"/>
                <a:gd name="T24" fmla="*/ 13 w 126"/>
                <a:gd name="T25" fmla="*/ 42 h 68"/>
                <a:gd name="T26" fmla="*/ 0 w 126"/>
                <a:gd name="T27" fmla="*/ 55 h 68"/>
                <a:gd name="T28" fmla="*/ 13 w 126"/>
                <a:gd name="T29" fmla="*/ 68 h 68"/>
                <a:gd name="T30" fmla="*/ 26 w 126"/>
                <a:gd name="T31" fmla="*/ 55 h 68"/>
                <a:gd name="T32" fmla="*/ 25 w 126"/>
                <a:gd name="T33" fmla="*/ 51 h 68"/>
                <a:gd name="T34" fmla="*/ 39 w 126"/>
                <a:gd name="T35" fmla="*/ 38 h 68"/>
                <a:gd name="T36" fmla="*/ 46 w 126"/>
                <a:gd name="T37" fmla="*/ 40 h 68"/>
                <a:gd name="T38" fmla="*/ 55 w 126"/>
                <a:gd name="T39" fmla="*/ 36 h 68"/>
                <a:gd name="T40" fmla="*/ 67 w 126"/>
                <a:gd name="T41" fmla="*/ 43 h 68"/>
                <a:gd name="T42" fmla="*/ 67 w 126"/>
                <a:gd name="T43" fmla="*/ 45 h 68"/>
                <a:gd name="T44" fmla="*/ 80 w 126"/>
                <a:gd name="T45" fmla="*/ 58 h 68"/>
                <a:gd name="T46" fmla="*/ 93 w 126"/>
                <a:gd name="T47" fmla="*/ 45 h 68"/>
                <a:gd name="T48" fmla="*/ 92 w 126"/>
                <a:gd name="T49" fmla="*/ 39 h 68"/>
                <a:gd name="T50" fmla="*/ 107 w 126"/>
                <a:gd name="T51" fmla="*/ 25 h 68"/>
                <a:gd name="T52" fmla="*/ 113 w 126"/>
                <a:gd name="T53" fmla="*/ 26 h 68"/>
                <a:gd name="T54" fmla="*/ 126 w 126"/>
                <a:gd name="T55" fmla="*/ 13 h 68"/>
                <a:gd name="T56" fmla="*/ 113 w 126"/>
                <a:gd name="T57" fmla="*/ 0 h 68"/>
                <a:gd name="T58" fmla="*/ 13 w 126"/>
                <a:gd name="T59" fmla="*/ 60 h 68"/>
                <a:gd name="T60" fmla="*/ 9 w 126"/>
                <a:gd name="T61" fmla="*/ 55 h 68"/>
                <a:gd name="T62" fmla="*/ 13 w 126"/>
                <a:gd name="T63" fmla="*/ 51 h 68"/>
                <a:gd name="T64" fmla="*/ 17 w 126"/>
                <a:gd name="T65" fmla="*/ 55 h 68"/>
                <a:gd name="T66" fmla="*/ 13 w 126"/>
                <a:gd name="T67" fmla="*/ 60 h 68"/>
                <a:gd name="T68" fmla="*/ 46 w 126"/>
                <a:gd name="T69" fmla="*/ 31 h 68"/>
                <a:gd name="T70" fmla="*/ 42 w 126"/>
                <a:gd name="T71" fmla="*/ 27 h 68"/>
                <a:gd name="T72" fmla="*/ 46 w 126"/>
                <a:gd name="T73" fmla="*/ 23 h 68"/>
                <a:gd name="T74" fmla="*/ 51 w 126"/>
                <a:gd name="T75" fmla="*/ 27 h 68"/>
                <a:gd name="T76" fmla="*/ 46 w 126"/>
                <a:gd name="T77" fmla="*/ 31 h 68"/>
                <a:gd name="T78" fmla="*/ 80 w 126"/>
                <a:gd name="T79" fmla="*/ 49 h 68"/>
                <a:gd name="T80" fmla="*/ 76 w 126"/>
                <a:gd name="T81" fmla="*/ 45 h 68"/>
                <a:gd name="T82" fmla="*/ 80 w 126"/>
                <a:gd name="T83" fmla="*/ 40 h 68"/>
                <a:gd name="T84" fmla="*/ 84 w 126"/>
                <a:gd name="T85" fmla="*/ 45 h 68"/>
                <a:gd name="T86" fmla="*/ 80 w 126"/>
                <a:gd name="T87" fmla="*/ 49 h 68"/>
                <a:gd name="T88" fmla="*/ 113 w 126"/>
                <a:gd name="T89" fmla="*/ 17 h 68"/>
                <a:gd name="T90" fmla="*/ 108 w 126"/>
                <a:gd name="T91" fmla="*/ 13 h 68"/>
                <a:gd name="T92" fmla="*/ 113 w 126"/>
                <a:gd name="T93" fmla="*/ 9 h 68"/>
                <a:gd name="T94" fmla="*/ 117 w 126"/>
                <a:gd name="T95" fmla="*/ 13 h 68"/>
                <a:gd name="T96" fmla="*/ 113 w 126"/>
                <a:gd name="T97" fmla="*/ 1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6" h="68">
                  <a:moveTo>
                    <a:pt x="113" y="0"/>
                  </a:moveTo>
                  <a:cubicBezTo>
                    <a:pt x="105" y="0"/>
                    <a:pt x="100" y="6"/>
                    <a:pt x="100" y="13"/>
                  </a:cubicBezTo>
                  <a:cubicBezTo>
                    <a:pt x="100" y="15"/>
                    <a:pt x="100" y="17"/>
                    <a:pt x="101" y="18"/>
                  </a:cubicBezTo>
                  <a:cubicBezTo>
                    <a:pt x="86" y="33"/>
                    <a:pt x="86" y="33"/>
                    <a:pt x="86" y="33"/>
                  </a:cubicBezTo>
                  <a:cubicBezTo>
                    <a:pt x="84" y="32"/>
                    <a:pt x="82" y="32"/>
                    <a:pt x="80" y="32"/>
                  </a:cubicBezTo>
                  <a:cubicBezTo>
                    <a:pt x="77" y="32"/>
                    <a:pt x="74" y="33"/>
                    <a:pt x="71" y="35"/>
                  </a:cubicBezTo>
                  <a:cubicBezTo>
                    <a:pt x="59" y="28"/>
                    <a:pt x="59" y="28"/>
                    <a:pt x="59" y="28"/>
                  </a:cubicBezTo>
                  <a:cubicBezTo>
                    <a:pt x="59" y="28"/>
                    <a:pt x="59" y="28"/>
                    <a:pt x="59" y="27"/>
                  </a:cubicBezTo>
                  <a:cubicBezTo>
                    <a:pt x="59" y="20"/>
                    <a:pt x="53" y="14"/>
                    <a:pt x="46" y="14"/>
                  </a:cubicBezTo>
                  <a:cubicBezTo>
                    <a:pt x="39" y="14"/>
                    <a:pt x="33" y="20"/>
                    <a:pt x="33" y="27"/>
                  </a:cubicBezTo>
                  <a:cubicBezTo>
                    <a:pt x="33" y="29"/>
                    <a:pt x="33" y="30"/>
                    <a:pt x="34" y="31"/>
                  </a:cubicBezTo>
                  <a:cubicBezTo>
                    <a:pt x="19" y="44"/>
                    <a:pt x="19" y="44"/>
                    <a:pt x="19" y="44"/>
                  </a:cubicBezTo>
                  <a:cubicBezTo>
                    <a:pt x="18" y="43"/>
                    <a:pt x="15" y="42"/>
                    <a:pt x="13" y="42"/>
                  </a:cubicBezTo>
                  <a:cubicBezTo>
                    <a:pt x="6" y="42"/>
                    <a:pt x="0" y="48"/>
                    <a:pt x="0" y="55"/>
                  </a:cubicBezTo>
                  <a:cubicBezTo>
                    <a:pt x="0" y="62"/>
                    <a:pt x="6" y="68"/>
                    <a:pt x="13" y="68"/>
                  </a:cubicBezTo>
                  <a:cubicBezTo>
                    <a:pt x="20" y="68"/>
                    <a:pt x="26" y="62"/>
                    <a:pt x="26" y="55"/>
                  </a:cubicBezTo>
                  <a:cubicBezTo>
                    <a:pt x="26" y="54"/>
                    <a:pt x="26" y="52"/>
                    <a:pt x="25" y="51"/>
                  </a:cubicBezTo>
                  <a:cubicBezTo>
                    <a:pt x="39" y="38"/>
                    <a:pt x="39" y="38"/>
                    <a:pt x="39" y="38"/>
                  </a:cubicBezTo>
                  <a:cubicBezTo>
                    <a:pt x="41" y="39"/>
                    <a:pt x="44" y="40"/>
                    <a:pt x="46" y="40"/>
                  </a:cubicBezTo>
                  <a:cubicBezTo>
                    <a:pt x="50" y="40"/>
                    <a:pt x="53" y="39"/>
                    <a:pt x="55" y="36"/>
                  </a:cubicBezTo>
                  <a:cubicBezTo>
                    <a:pt x="67" y="43"/>
                    <a:pt x="67" y="43"/>
                    <a:pt x="67" y="43"/>
                  </a:cubicBezTo>
                  <a:cubicBezTo>
                    <a:pt x="67" y="43"/>
                    <a:pt x="67" y="44"/>
                    <a:pt x="67" y="45"/>
                  </a:cubicBezTo>
                  <a:cubicBezTo>
                    <a:pt x="67" y="52"/>
                    <a:pt x="73" y="58"/>
                    <a:pt x="80" y="58"/>
                  </a:cubicBezTo>
                  <a:cubicBezTo>
                    <a:pt x="87" y="58"/>
                    <a:pt x="93" y="52"/>
                    <a:pt x="93" y="45"/>
                  </a:cubicBezTo>
                  <a:cubicBezTo>
                    <a:pt x="93" y="43"/>
                    <a:pt x="93" y="41"/>
                    <a:pt x="92" y="39"/>
                  </a:cubicBezTo>
                  <a:cubicBezTo>
                    <a:pt x="107" y="25"/>
                    <a:pt x="107" y="25"/>
                    <a:pt x="107" y="25"/>
                  </a:cubicBezTo>
                  <a:cubicBezTo>
                    <a:pt x="109" y="25"/>
                    <a:pt x="111" y="26"/>
                    <a:pt x="113" y="26"/>
                  </a:cubicBezTo>
                  <a:cubicBezTo>
                    <a:pt x="120" y="26"/>
                    <a:pt x="126" y="20"/>
                    <a:pt x="126" y="13"/>
                  </a:cubicBezTo>
                  <a:cubicBezTo>
                    <a:pt x="126" y="6"/>
                    <a:pt x="120" y="0"/>
                    <a:pt x="113" y="0"/>
                  </a:cubicBezTo>
                  <a:close/>
                  <a:moveTo>
                    <a:pt x="13" y="60"/>
                  </a:moveTo>
                  <a:cubicBezTo>
                    <a:pt x="11" y="60"/>
                    <a:pt x="9" y="58"/>
                    <a:pt x="9" y="55"/>
                  </a:cubicBezTo>
                  <a:cubicBezTo>
                    <a:pt x="9" y="53"/>
                    <a:pt x="11" y="51"/>
                    <a:pt x="13" y="51"/>
                  </a:cubicBezTo>
                  <a:cubicBezTo>
                    <a:pt x="15" y="51"/>
                    <a:pt x="17" y="53"/>
                    <a:pt x="17" y="55"/>
                  </a:cubicBezTo>
                  <a:cubicBezTo>
                    <a:pt x="17" y="58"/>
                    <a:pt x="15" y="60"/>
                    <a:pt x="13" y="60"/>
                  </a:cubicBezTo>
                  <a:close/>
                  <a:moveTo>
                    <a:pt x="46" y="31"/>
                  </a:moveTo>
                  <a:cubicBezTo>
                    <a:pt x="44" y="31"/>
                    <a:pt x="42" y="30"/>
                    <a:pt x="42" y="27"/>
                  </a:cubicBezTo>
                  <a:cubicBezTo>
                    <a:pt x="42" y="25"/>
                    <a:pt x="44" y="23"/>
                    <a:pt x="46" y="23"/>
                  </a:cubicBezTo>
                  <a:cubicBezTo>
                    <a:pt x="49" y="23"/>
                    <a:pt x="51" y="25"/>
                    <a:pt x="51" y="27"/>
                  </a:cubicBezTo>
                  <a:cubicBezTo>
                    <a:pt x="51" y="30"/>
                    <a:pt x="49" y="31"/>
                    <a:pt x="46" y="31"/>
                  </a:cubicBezTo>
                  <a:close/>
                  <a:moveTo>
                    <a:pt x="80" y="49"/>
                  </a:moveTo>
                  <a:cubicBezTo>
                    <a:pt x="78" y="49"/>
                    <a:pt x="76" y="47"/>
                    <a:pt x="76" y="45"/>
                  </a:cubicBezTo>
                  <a:cubicBezTo>
                    <a:pt x="76" y="42"/>
                    <a:pt x="78" y="40"/>
                    <a:pt x="80" y="40"/>
                  </a:cubicBezTo>
                  <a:cubicBezTo>
                    <a:pt x="82" y="40"/>
                    <a:pt x="84" y="42"/>
                    <a:pt x="84" y="45"/>
                  </a:cubicBezTo>
                  <a:cubicBezTo>
                    <a:pt x="84" y="47"/>
                    <a:pt x="82" y="49"/>
                    <a:pt x="80" y="49"/>
                  </a:cubicBezTo>
                  <a:close/>
                  <a:moveTo>
                    <a:pt x="113" y="17"/>
                  </a:moveTo>
                  <a:cubicBezTo>
                    <a:pt x="110" y="17"/>
                    <a:pt x="108" y="15"/>
                    <a:pt x="108" y="13"/>
                  </a:cubicBezTo>
                  <a:cubicBezTo>
                    <a:pt x="108" y="11"/>
                    <a:pt x="110" y="9"/>
                    <a:pt x="113" y="9"/>
                  </a:cubicBezTo>
                  <a:cubicBezTo>
                    <a:pt x="115" y="9"/>
                    <a:pt x="117" y="11"/>
                    <a:pt x="117" y="13"/>
                  </a:cubicBezTo>
                  <a:cubicBezTo>
                    <a:pt x="117" y="15"/>
                    <a:pt x="115" y="17"/>
                    <a:pt x="113" y="17"/>
                  </a:cubicBezTo>
                  <a:close/>
                </a:path>
              </a:pathLst>
            </a:custGeom>
            <a:grpFill/>
            <a:ln>
              <a:noFill/>
            </a:ln>
          </p:spPr>
          <p:txBody>
            <a:bodyPr vert="horz" wrap="square" lIns="91440" tIns="45720" rIns="91440" bIns="45720" numCol="1" anchor="t" anchorCtr="0" compatLnSpc="1"/>
            <a:lstStyle/>
            <a:p>
              <a:endParaRPr lang="en-US"/>
            </a:p>
          </p:txBody>
        </p:sp>
      </p:grpSp>
      <p:grpSp>
        <p:nvGrpSpPr>
          <p:cNvPr id="59" name="组合 58"/>
          <p:cNvGrpSpPr/>
          <p:nvPr/>
        </p:nvGrpSpPr>
        <p:grpSpPr>
          <a:xfrm>
            <a:off x="4594225" y="2516505"/>
            <a:ext cx="463550" cy="403860"/>
            <a:chOff x="5995544" y="1870925"/>
            <a:chExt cx="575371" cy="547103"/>
          </a:xfrm>
          <a:solidFill>
            <a:srgbClr val="445C76"/>
          </a:solidFill>
        </p:grpSpPr>
        <p:sp>
          <p:nvSpPr>
            <p:cNvPr id="60" name="Freeform 162"/>
            <p:cNvSpPr/>
            <p:nvPr/>
          </p:nvSpPr>
          <p:spPr bwMode="auto">
            <a:xfrm>
              <a:off x="6457837" y="1870925"/>
              <a:ext cx="41574" cy="34922"/>
            </a:xfrm>
            <a:custGeom>
              <a:avLst/>
              <a:gdLst>
                <a:gd name="T0" fmla="*/ 20 w 20"/>
                <a:gd name="T1" fmla="*/ 14 h 17"/>
                <a:gd name="T2" fmla="*/ 17 w 20"/>
                <a:gd name="T3" fmla="*/ 17 h 17"/>
                <a:gd name="T4" fmla="*/ 3 w 20"/>
                <a:gd name="T5" fmla="*/ 17 h 17"/>
                <a:gd name="T6" fmla="*/ 0 w 20"/>
                <a:gd name="T7" fmla="*/ 14 h 17"/>
                <a:gd name="T8" fmla="*/ 0 w 20"/>
                <a:gd name="T9" fmla="*/ 3 h 17"/>
                <a:gd name="T10" fmla="*/ 3 w 20"/>
                <a:gd name="T11" fmla="*/ 0 h 17"/>
                <a:gd name="T12" fmla="*/ 17 w 20"/>
                <a:gd name="T13" fmla="*/ 0 h 17"/>
                <a:gd name="T14" fmla="*/ 20 w 20"/>
                <a:gd name="T15" fmla="*/ 3 h 17"/>
                <a:gd name="T16" fmla="*/ 20 w 20"/>
                <a:gd name="T17"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7">
                  <a:moveTo>
                    <a:pt x="20" y="14"/>
                  </a:moveTo>
                  <a:cubicBezTo>
                    <a:pt x="20" y="16"/>
                    <a:pt x="19" y="17"/>
                    <a:pt x="17" y="17"/>
                  </a:cubicBezTo>
                  <a:cubicBezTo>
                    <a:pt x="3" y="17"/>
                    <a:pt x="3" y="17"/>
                    <a:pt x="3" y="17"/>
                  </a:cubicBezTo>
                  <a:cubicBezTo>
                    <a:pt x="1" y="17"/>
                    <a:pt x="0" y="16"/>
                    <a:pt x="0" y="14"/>
                  </a:cubicBezTo>
                  <a:cubicBezTo>
                    <a:pt x="0" y="3"/>
                    <a:pt x="0" y="3"/>
                    <a:pt x="0" y="3"/>
                  </a:cubicBezTo>
                  <a:cubicBezTo>
                    <a:pt x="0" y="2"/>
                    <a:pt x="1" y="0"/>
                    <a:pt x="3" y="0"/>
                  </a:cubicBezTo>
                  <a:cubicBezTo>
                    <a:pt x="17" y="0"/>
                    <a:pt x="17" y="0"/>
                    <a:pt x="17" y="0"/>
                  </a:cubicBezTo>
                  <a:cubicBezTo>
                    <a:pt x="19" y="0"/>
                    <a:pt x="20" y="2"/>
                    <a:pt x="20" y="3"/>
                  </a:cubicBezTo>
                  <a:lnTo>
                    <a:pt x="20" y="14"/>
                  </a:lnTo>
                  <a:close/>
                </a:path>
              </a:pathLst>
            </a:custGeom>
            <a:grpFill/>
            <a:ln>
              <a:noFill/>
            </a:ln>
          </p:spPr>
          <p:txBody>
            <a:bodyPr vert="horz" wrap="square" lIns="91440" tIns="45720" rIns="91440" bIns="45720" numCol="1" anchor="t" anchorCtr="0" compatLnSpc="1"/>
            <a:lstStyle/>
            <a:p>
              <a:endParaRPr lang="en-US"/>
            </a:p>
          </p:txBody>
        </p:sp>
        <p:sp>
          <p:nvSpPr>
            <p:cNvPr id="61" name="Freeform 163"/>
            <p:cNvSpPr/>
            <p:nvPr/>
          </p:nvSpPr>
          <p:spPr bwMode="auto">
            <a:xfrm>
              <a:off x="6391320" y="1902520"/>
              <a:ext cx="48225" cy="51551"/>
            </a:xfrm>
            <a:custGeom>
              <a:avLst/>
              <a:gdLst>
                <a:gd name="T0" fmla="*/ 21 w 23"/>
                <a:gd name="T1" fmla="*/ 6 h 25"/>
                <a:gd name="T2" fmla="*/ 22 w 23"/>
                <a:gd name="T3" fmla="*/ 11 h 25"/>
                <a:gd name="T4" fmla="*/ 16 w 23"/>
                <a:gd name="T5" fmla="*/ 23 h 25"/>
                <a:gd name="T6" fmla="*/ 11 w 23"/>
                <a:gd name="T7" fmla="*/ 24 h 25"/>
                <a:gd name="T8" fmla="*/ 2 w 23"/>
                <a:gd name="T9" fmla="*/ 19 h 25"/>
                <a:gd name="T10" fmla="*/ 1 w 23"/>
                <a:gd name="T11" fmla="*/ 14 h 25"/>
                <a:gd name="T12" fmla="*/ 8 w 23"/>
                <a:gd name="T13" fmla="*/ 2 h 25"/>
                <a:gd name="T14" fmla="*/ 12 w 23"/>
                <a:gd name="T15" fmla="*/ 1 h 25"/>
                <a:gd name="T16" fmla="*/ 21 w 23"/>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5">
                  <a:moveTo>
                    <a:pt x="21" y="6"/>
                  </a:moveTo>
                  <a:cubicBezTo>
                    <a:pt x="23" y="7"/>
                    <a:pt x="23" y="9"/>
                    <a:pt x="22" y="11"/>
                  </a:cubicBezTo>
                  <a:cubicBezTo>
                    <a:pt x="16" y="23"/>
                    <a:pt x="16" y="23"/>
                    <a:pt x="16" y="23"/>
                  </a:cubicBezTo>
                  <a:cubicBezTo>
                    <a:pt x="15" y="25"/>
                    <a:pt x="13" y="25"/>
                    <a:pt x="11" y="24"/>
                  </a:cubicBezTo>
                  <a:cubicBezTo>
                    <a:pt x="2" y="19"/>
                    <a:pt x="2" y="19"/>
                    <a:pt x="2" y="19"/>
                  </a:cubicBezTo>
                  <a:cubicBezTo>
                    <a:pt x="0" y="18"/>
                    <a:pt x="0" y="16"/>
                    <a:pt x="1" y="14"/>
                  </a:cubicBezTo>
                  <a:cubicBezTo>
                    <a:pt x="8" y="2"/>
                    <a:pt x="8" y="2"/>
                    <a:pt x="8" y="2"/>
                  </a:cubicBezTo>
                  <a:cubicBezTo>
                    <a:pt x="8" y="1"/>
                    <a:pt x="10" y="0"/>
                    <a:pt x="12" y="1"/>
                  </a:cubicBezTo>
                  <a:lnTo>
                    <a:pt x="21" y="6"/>
                  </a:lnTo>
                  <a:close/>
                </a:path>
              </a:pathLst>
            </a:custGeom>
            <a:grpFill/>
            <a:ln>
              <a:noFill/>
            </a:ln>
          </p:spPr>
          <p:txBody>
            <a:bodyPr vert="horz" wrap="square" lIns="91440" tIns="45720" rIns="91440" bIns="45720" numCol="1" anchor="t" anchorCtr="0" compatLnSpc="1"/>
            <a:lstStyle/>
            <a:p>
              <a:endParaRPr lang="en-US"/>
            </a:p>
          </p:txBody>
        </p:sp>
        <p:sp>
          <p:nvSpPr>
            <p:cNvPr id="62" name="Freeform 164"/>
            <p:cNvSpPr/>
            <p:nvPr/>
          </p:nvSpPr>
          <p:spPr bwMode="auto">
            <a:xfrm>
              <a:off x="6392982" y="1977352"/>
              <a:ext cx="51551" cy="51551"/>
            </a:xfrm>
            <a:custGeom>
              <a:avLst/>
              <a:gdLst>
                <a:gd name="T0" fmla="*/ 11 w 24"/>
                <a:gd name="T1" fmla="*/ 1 h 25"/>
                <a:gd name="T2" fmla="*/ 16 w 24"/>
                <a:gd name="T3" fmla="*/ 2 h 25"/>
                <a:gd name="T4" fmla="*/ 23 w 24"/>
                <a:gd name="T5" fmla="*/ 14 h 25"/>
                <a:gd name="T6" fmla="*/ 22 w 24"/>
                <a:gd name="T7" fmla="*/ 19 h 25"/>
                <a:gd name="T8" fmla="*/ 12 w 24"/>
                <a:gd name="T9" fmla="*/ 24 h 25"/>
                <a:gd name="T10" fmla="*/ 8 w 24"/>
                <a:gd name="T11" fmla="*/ 23 h 25"/>
                <a:gd name="T12" fmla="*/ 1 w 24"/>
                <a:gd name="T13" fmla="*/ 11 h 25"/>
                <a:gd name="T14" fmla="*/ 2 w 24"/>
                <a:gd name="T15" fmla="*/ 6 h 25"/>
                <a:gd name="T16" fmla="*/ 11 w 24"/>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1" y="1"/>
                  </a:moveTo>
                  <a:cubicBezTo>
                    <a:pt x="13" y="0"/>
                    <a:pt x="15" y="0"/>
                    <a:pt x="16" y="2"/>
                  </a:cubicBezTo>
                  <a:cubicBezTo>
                    <a:pt x="23" y="14"/>
                    <a:pt x="23" y="14"/>
                    <a:pt x="23" y="14"/>
                  </a:cubicBezTo>
                  <a:cubicBezTo>
                    <a:pt x="24" y="16"/>
                    <a:pt x="23" y="18"/>
                    <a:pt x="22" y="19"/>
                  </a:cubicBezTo>
                  <a:cubicBezTo>
                    <a:pt x="12" y="24"/>
                    <a:pt x="12" y="24"/>
                    <a:pt x="12" y="24"/>
                  </a:cubicBezTo>
                  <a:cubicBezTo>
                    <a:pt x="11" y="25"/>
                    <a:pt x="9" y="24"/>
                    <a:pt x="8" y="23"/>
                  </a:cubicBezTo>
                  <a:cubicBezTo>
                    <a:pt x="1" y="11"/>
                    <a:pt x="1" y="11"/>
                    <a:pt x="1" y="11"/>
                  </a:cubicBezTo>
                  <a:cubicBezTo>
                    <a:pt x="0" y="9"/>
                    <a:pt x="0" y="7"/>
                    <a:pt x="2" y="6"/>
                  </a:cubicBezTo>
                  <a:lnTo>
                    <a:pt x="11" y="1"/>
                  </a:lnTo>
                  <a:close/>
                </a:path>
              </a:pathLst>
            </a:custGeom>
            <a:grpFill/>
            <a:ln>
              <a:noFill/>
            </a:ln>
          </p:spPr>
          <p:txBody>
            <a:bodyPr vert="horz" wrap="square" lIns="91440" tIns="45720" rIns="91440" bIns="45720" numCol="1" anchor="t" anchorCtr="0" compatLnSpc="1"/>
            <a:lstStyle/>
            <a:p>
              <a:endParaRPr lang="en-US"/>
            </a:p>
          </p:txBody>
        </p:sp>
        <p:sp>
          <p:nvSpPr>
            <p:cNvPr id="63" name="Freeform 165"/>
            <p:cNvSpPr/>
            <p:nvPr/>
          </p:nvSpPr>
          <p:spPr bwMode="auto">
            <a:xfrm>
              <a:off x="6462825" y="2018925"/>
              <a:ext cx="43236" cy="38248"/>
            </a:xfrm>
            <a:custGeom>
              <a:avLst/>
              <a:gdLst>
                <a:gd name="T0" fmla="*/ 0 w 21"/>
                <a:gd name="T1" fmla="*/ 4 h 18"/>
                <a:gd name="T2" fmla="*/ 3 w 21"/>
                <a:gd name="T3" fmla="*/ 0 h 18"/>
                <a:gd name="T4" fmla="*/ 17 w 21"/>
                <a:gd name="T5" fmla="*/ 0 h 18"/>
                <a:gd name="T6" fmla="*/ 21 w 21"/>
                <a:gd name="T7" fmla="*/ 4 h 18"/>
                <a:gd name="T8" fmla="*/ 21 w 21"/>
                <a:gd name="T9" fmla="*/ 14 h 18"/>
                <a:gd name="T10" fmla="*/ 17 w 21"/>
                <a:gd name="T11" fmla="*/ 18 h 18"/>
                <a:gd name="T12" fmla="*/ 3 w 21"/>
                <a:gd name="T13" fmla="*/ 18 h 18"/>
                <a:gd name="T14" fmla="*/ 0 w 21"/>
                <a:gd name="T15" fmla="*/ 14 h 18"/>
                <a:gd name="T16" fmla="*/ 0 w 21"/>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0" y="4"/>
                  </a:moveTo>
                  <a:cubicBezTo>
                    <a:pt x="0" y="2"/>
                    <a:pt x="2" y="0"/>
                    <a:pt x="3" y="0"/>
                  </a:cubicBezTo>
                  <a:cubicBezTo>
                    <a:pt x="17" y="0"/>
                    <a:pt x="17" y="0"/>
                    <a:pt x="17" y="0"/>
                  </a:cubicBezTo>
                  <a:cubicBezTo>
                    <a:pt x="19" y="0"/>
                    <a:pt x="21" y="2"/>
                    <a:pt x="21" y="4"/>
                  </a:cubicBezTo>
                  <a:cubicBezTo>
                    <a:pt x="21" y="14"/>
                    <a:pt x="21" y="14"/>
                    <a:pt x="21" y="14"/>
                  </a:cubicBezTo>
                  <a:cubicBezTo>
                    <a:pt x="21" y="16"/>
                    <a:pt x="19" y="18"/>
                    <a:pt x="17" y="18"/>
                  </a:cubicBezTo>
                  <a:cubicBezTo>
                    <a:pt x="3" y="18"/>
                    <a:pt x="3" y="18"/>
                    <a:pt x="3" y="18"/>
                  </a:cubicBezTo>
                  <a:cubicBezTo>
                    <a:pt x="2" y="18"/>
                    <a:pt x="0" y="16"/>
                    <a:pt x="0" y="14"/>
                  </a:cubicBezTo>
                  <a:lnTo>
                    <a:pt x="0" y="4"/>
                  </a:lnTo>
                  <a:close/>
                </a:path>
              </a:pathLst>
            </a:custGeom>
            <a:grpFill/>
            <a:ln>
              <a:noFill/>
            </a:ln>
          </p:spPr>
          <p:txBody>
            <a:bodyPr vert="horz" wrap="square" lIns="91440" tIns="45720" rIns="91440" bIns="45720" numCol="1" anchor="t" anchorCtr="0" compatLnSpc="1"/>
            <a:lstStyle/>
            <a:p>
              <a:endParaRPr lang="en-US"/>
            </a:p>
          </p:txBody>
        </p:sp>
        <p:sp>
          <p:nvSpPr>
            <p:cNvPr id="64" name="Freeform 166"/>
            <p:cNvSpPr/>
            <p:nvPr/>
          </p:nvSpPr>
          <p:spPr bwMode="auto">
            <a:xfrm>
              <a:off x="6522690" y="1972363"/>
              <a:ext cx="48225" cy="53214"/>
            </a:xfrm>
            <a:custGeom>
              <a:avLst/>
              <a:gdLst>
                <a:gd name="T0" fmla="*/ 2 w 23"/>
                <a:gd name="T1" fmla="*/ 18 h 25"/>
                <a:gd name="T2" fmla="*/ 1 w 23"/>
                <a:gd name="T3" fmla="*/ 14 h 25"/>
                <a:gd name="T4" fmla="*/ 8 w 23"/>
                <a:gd name="T5" fmla="*/ 2 h 25"/>
                <a:gd name="T6" fmla="*/ 12 w 23"/>
                <a:gd name="T7" fmla="*/ 0 h 25"/>
                <a:gd name="T8" fmla="*/ 21 w 23"/>
                <a:gd name="T9" fmla="*/ 6 h 25"/>
                <a:gd name="T10" fmla="*/ 23 w 23"/>
                <a:gd name="T11" fmla="*/ 10 h 25"/>
                <a:gd name="T12" fmla="*/ 16 w 23"/>
                <a:gd name="T13" fmla="*/ 22 h 25"/>
                <a:gd name="T14" fmla="*/ 11 w 23"/>
                <a:gd name="T15" fmla="*/ 24 h 25"/>
                <a:gd name="T16" fmla="*/ 2 w 23"/>
                <a:gd name="T1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5">
                  <a:moveTo>
                    <a:pt x="2" y="18"/>
                  </a:moveTo>
                  <a:cubicBezTo>
                    <a:pt x="0" y="17"/>
                    <a:pt x="0" y="15"/>
                    <a:pt x="1" y="14"/>
                  </a:cubicBezTo>
                  <a:cubicBezTo>
                    <a:pt x="8" y="2"/>
                    <a:pt x="8" y="2"/>
                    <a:pt x="8" y="2"/>
                  </a:cubicBezTo>
                  <a:cubicBezTo>
                    <a:pt x="9" y="0"/>
                    <a:pt x="11" y="0"/>
                    <a:pt x="12" y="0"/>
                  </a:cubicBezTo>
                  <a:cubicBezTo>
                    <a:pt x="21" y="6"/>
                    <a:pt x="21" y="6"/>
                    <a:pt x="21" y="6"/>
                  </a:cubicBezTo>
                  <a:cubicBezTo>
                    <a:pt x="23" y="7"/>
                    <a:pt x="23" y="9"/>
                    <a:pt x="23" y="10"/>
                  </a:cubicBezTo>
                  <a:cubicBezTo>
                    <a:pt x="16" y="22"/>
                    <a:pt x="16" y="22"/>
                    <a:pt x="16" y="22"/>
                  </a:cubicBezTo>
                  <a:cubicBezTo>
                    <a:pt x="15" y="24"/>
                    <a:pt x="13" y="25"/>
                    <a:pt x="11" y="24"/>
                  </a:cubicBezTo>
                  <a:lnTo>
                    <a:pt x="2" y="18"/>
                  </a:lnTo>
                  <a:close/>
                </a:path>
              </a:pathLst>
            </a:custGeom>
            <a:grpFill/>
            <a:ln>
              <a:noFill/>
            </a:ln>
          </p:spPr>
          <p:txBody>
            <a:bodyPr vert="horz" wrap="square" lIns="91440" tIns="45720" rIns="91440" bIns="45720" numCol="1" anchor="t" anchorCtr="0" compatLnSpc="1"/>
            <a:lstStyle/>
            <a:p>
              <a:endParaRPr lang="en-US"/>
            </a:p>
          </p:txBody>
        </p:sp>
        <p:sp>
          <p:nvSpPr>
            <p:cNvPr id="65" name="Freeform 167"/>
            <p:cNvSpPr/>
            <p:nvPr/>
          </p:nvSpPr>
          <p:spPr bwMode="auto">
            <a:xfrm>
              <a:off x="6519365" y="1897532"/>
              <a:ext cx="49888" cy="53214"/>
            </a:xfrm>
            <a:custGeom>
              <a:avLst/>
              <a:gdLst>
                <a:gd name="T0" fmla="*/ 13 w 24"/>
                <a:gd name="T1" fmla="*/ 24 h 25"/>
                <a:gd name="T2" fmla="*/ 8 w 24"/>
                <a:gd name="T3" fmla="*/ 23 h 25"/>
                <a:gd name="T4" fmla="*/ 1 w 24"/>
                <a:gd name="T5" fmla="*/ 11 h 25"/>
                <a:gd name="T6" fmla="*/ 3 w 24"/>
                <a:gd name="T7" fmla="*/ 6 h 25"/>
                <a:gd name="T8" fmla="*/ 12 w 24"/>
                <a:gd name="T9" fmla="*/ 1 h 25"/>
                <a:gd name="T10" fmla="*/ 16 w 24"/>
                <a:gd name="T11" fmla="*/ 2 h 25"/>
                <a:gd name="T12" fmla="*/ 23 w 24"/>
                <a:gd name="T13" fmla="*/ 14 h 25"/>
                <a:gd name="T14" fmla="*/ 22 w 24"/>
                <a:gd name="T15" fmla="*/ 19 h 25"/>
                <a:gd name="T16" fmla="*/ 13 w 24"/>
                <a:gd name="T1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3" y="24"/>
                  </a:moveTo>
                  <a:cubicBezTo>
                    <a:pt x="11" y="25"/>
                    <a:pt x="9" y="24"/>
                    <a:pt x="8" y="23"/>
                  </a:cubicBezTo>
                  <a:cubicBezTo>
                    <a:pt x="1" y="11"/>
                    <a:pt x="1" y="11"/>
                    <a:pt x="1" y="11"/>
                  </a:cubicBezTo>
                  <a:cubicBezTo>
                    <a:pt x="0" y="9"/>
                    <a:pt x="1" y="7"/>
                    <a:pt x="3" y="6"/>
                  </a:cubicBezTo>
                  <a:cubicBezTo>
                    <a:pt x="12" y="1"/>
                    <a:pt x="12" y="1"/>
                    <a:pt x="12" y="1"/>
                  </a:cubicBezTo>
                  <a:cubicBezTo>
                    <a:pt x="13" y="0"/>
                    <a:pt x="15" y="0"/>
                    <a:pt x="16" y="2"/>
                  </a:cubicBezTo>
                  <a:cubicBezTo>
                    <a:pt x="23" y="14"/>
                    <a:pt x="23" y="14"/>
                    <a:pt x="23" y="14"/>
                  </a:cubicBezTo>
                  <a:cubicBezTo>
                    <a:pt x="24" y="16"/>
                    <a:pt x="24" y="18"/>
                    <a:pt x="22" y="19"/>
                  </a:cubicBezTo>
                  <a:lnTo>
                    <a:pt x="13" y="24"/>
                  </a:lnTo>
                  <a:close/>
                </a:path>
              </a:pathLst>
            </a:custGeom>
            <a:grpFill/>
            <a:ln>
              <a:noFill/>
            </a:ln>
          </p:spPr>
          <p:txBody>
            <a:bodyPr vert="horz" wrap="square" lIns="91440" tIns="45720" rIns="91440" bIns="45720" numCol="1" anchor="t" anchorCtr="0" compatLnSpc="1"/>
            <a:lstStyle/>
            <a:p>
              <a:endParaRPr lang="en-US"/>
            </a:p>
          </p:txBody>
        </p:sp>
        <p:sp>
          <p:nvSpPr>
            <p:cNvPr id="66" name="Freeform 168"/>
            <p:cNvSpPr>
              <a:spLocks noEditPoints="1"/>
            </p:cNvSpPr>
            <p:nvPr/>
          </p:nvSpPr>
          <p:spPr bwMode="auto">
            <a:xfrm>
              <a:off x="6414601" y="1895869"/>
              <a:ext cx="133034" cy="133034"/>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8 h 64"/>
                <a:gd name="T12" fmla="*/ 17 w 64"/>
                <a:gd name="T13" fmla="*/ 32 h 64"/>
                <a:gd name="T14" fmla="*/ 32 w 64"/>
                <a:gd name="T15" fmla="*/ 17 h 64"/>
                <a:gd name="T16" fmla="*/ 47 w 64"/>
                <a:gd name="T17" fmla="*/ 32 h 64"/>
                <a:gd name="T18" fmla="*/ 32 w 64"/>
                <a:gd name="T1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5"/>
                    <a:pt x="0" y="32"/>
                  </a:cubicBezTo>
                  <a:cubicBezTo>
                    <a:pt x="0" y="50"/>
                    <a:pt x="14" y="64"/>
                    <a:pt x="32" y="64"/>
                  </a:cubicBezTo>
                  <a:cubicBezTo>
                    <a:pt x="50" y="64"/>
                    <a:pt x="64" y="50"/>
                    <a:pt x="64" y="32"/>
                  </a:cubicBezTo>
                  <a:cubicBezTo>
                    <a:pt x="64" y="15"/>
                    <a:pt x="50" y="0"/>
                    <a:pt x="32" y="0"/>
                  </a:cubicBezTo>
                  <a:close/>
                  <a:moveTo>
                    <a:pt x="32" y="48"/>
                  </a:moveTo>
                  <a:cubicBezTo>
                    <a:pt x="24" y="48"/>
                    <a:pt x="17" y="41"/>
                    <a:pt x="17" y="32"/>
                  </a:cubicBezTo>
                  <a:cubicBezTo>
                    <a:pt x="17" y="24"/>
                    <a:pt x="24" y="17"/>
                    <a:pt x="32" y="17"/>
                  </a:cubicBezTo>
                  <a:cubicBezTo>
                    <a:pt x="41" y="17"/>
                    <a:pt x="47" y="24"/>
                    <a:pt x="47" y="32"/>
                  </a:cubicBezTo>
                  <a:cubicBezTo>
                    <a:pt x="47" y="41"/>
                    <a:pt x="41" y="48"/>
                    <a:pt x="32" y="48"/>
                  </a:cubicBezTo>
                  <a:close/>
                </a:path>
              </a:pathLst>
            </a:custGeom>
            <a:grpFill/>
            <a:ln>
              <a:noFill/>
            </a:ln>
          </p:spPr>
          <p:txBody>
            <a:bodyPr vert="horz" wrap="square" lIns="91440" tIns="45720" rIns="91440" bIns="45720" numCol="1" anchor="t" anchorCtr="0" compatLnSpc="1"/>
            <a:lstStyle/>
            <a:p>
              <a:endParaRPr lang="en-US"/>
            </a:p>
          </p:txBody>
        </p:sp>
        <p:sp>
          <p:nvSpPr>
            <p:cNvPr id="67" name="Freeform 169"/>
            <p:cNvSpPr>
              <a:spLocks noEditPoints="1"/>
            </p:cNvSpPr>
            <p:nvPr/>
          </p:nvSpPr>
          <p:spPr bwMode="auto">
            <a:xfrm>
              <a:off x="6062061" y="2018925"/>
              <a:ext cx="330922" cy="334248"/>
            </a:xfrm>
            <a:custGeom>
              <a:avLst/>
              <a:gdLst>
                <a:gd name="T0" fmla="*/ 80 w 159"/>
                <a:gd name="T1" fmla="*/ 160 h 160"/>
                <a:gd name="T2" fmla="*/ 0 w 159"/>
                <a:gd name="T3" fmla="*/ 80 h 160"/>
                <a:gd name="T4" fmla="*/ 80 w 159"/>
                <a:gd name="T5" fmla="*/ 0 h 160"/>
                <a:gd name="T6" fmla="*/ 159 w 159"/>
                <a:gd name="T7" fmla="*/ 80 h 160"/>
                <a:gd name="T8" fmla="*/ 80 w 159"/>
                <a:gd name="T9" fmla="*/ 160 h 160"/>
                <a:gd name="T10" fmla="*/ 80 w 159"/>
                <a:gd name="T11" fmla="*/ 14 h 160"/>
                <a:gd name="T12" fmla="*/ 15 w 159"/>
                <a:gd name="T13" fmla="*/ 80 h 160"/>
                <a:gd name="T14" fmla="*/ 80 w 159"/>
                <a:gd name="T15" fmla="*/ 145 h 160"/>
                <a:gd name="T16" fmla="*/ 144 w 159"/>
                <a:gd name="T17" fmla="*/ 80 h 160"/>
                <a:gd name="T18" fmla="*/ 80 w 159"/>
                <a:gd name="T19" fmla="*/ 1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60">
                  <a:moveTo>
                    <a:pt x="80" y="160"/>
                  </a:moveTo>
                  <a:cubicBezTo>
                    <a:pt x="36" y="160"/>
                    <a:pt x="0" y="124"/>
                    <a:pt x="0" y="80"/>
                  </a:cubicBezTo>
                  <a:cubicBezTo>
                    <a:pt x="0" y="36"/>
                    <a:pt x="36" y="0"/>
                    <a:pt x="80" y="0"/>
                  </a:cubicBezTo>
                  <a:cubicBezTo>
                    <a:pt x="123" y="0"/>
                    <a:pt x="159" y="36"/>
                    <a:pt x="159" y="80"/>
                  </a:cubicBezTo>
                  <a:cubicBezTo>
                    <a:pt x="159" y="124"/>
                    <a:pt x="123" y="160"/>
                    <a:pt x="80" y="160"/>
                  </a:cubicBezTo>
                  <a:close/>
                  <a:moveTo>
                    <a:pt x="80" y="14"/>
                  </a:moveTo>
                  <a:cubicBezTo>
                    <a:pt x="44" y="14"/>
                    <a:pt x="15" y="43"/>
                    <a:pt x="15" y="80"/>
                  </a:cubicBezTo>
                  <a:cubicBezTo>
                    <a:pt x="15" y="116"/>
                    <a:pt x="44" y="145"/>
                    <a:pt x="80" y="145"/>
                  </a:cubicBezTo>
                  <a:cubicBezTo>
                    <a:pt x="115" y="145"/>
                    <a:pt x="144" y="116"/>
                    <a:pt x="144" y="80"/>
                  </a:cubicBezTo>
                  <a:cubicBezTo>
                    <a:pt x="144" y="43"/>
                    <a:pt x="115" y="14"/>
                    <a:pt x="80" y="14"/>
                  </a:cubicBezTo>
                  <a:close/>
                </a:path>
              </a:pathLst>
            </a:custGeom>
            <a:grpFill/>
            <a:ln>
              <a:noFill/>
            </a:ln>
          </p:spPr>
          <p:txBody>
            <a:bodyPr vert="horz" wrap="square" lIns="91440" tIns="45720" rIns="91440" bIns="45720" numCol="1" anchor="t" anchorCtr="0" compatLnSpc="1"/>
            <a:lstStyle/>
            <a:p>
              <a:endParaRPr lang="en-US"/>
            </a:p>
          </p:txBody>
        </p:sp>
        <p:sp>
          <p:nvSpPr>
            <p:cNvPr id="68" name="Freeform 170"/>
            <p:cNvSpPr>
              <a:spLocks noEditPoints="1"/>
            </p:cNvSpPr>
            <p:nvPr/>
          </p:nvSpPr>
          <p:spPr bwMode="auto">
            <a:xfrm>
              <a:off x="6150195" y="2023914"/>
              <a:ext cx="156315" cy="324271"/>
            </a:xfrm>
            <a:custGeom>
              <a:avLst/>
              <a:gdLst>
                <a:gd name="T0" fmla="*/ 38 w 75"/>
                <a:gd name="T1" fmla="*/ 156 h 156"/>
                <a:gd name="T2" fmla="*/ 0 w 75"/>
                <a:gd name="T3" fmla="*/ 78 h 156"/>
                <a:gd name="T4" fmla="*/ 38 w 75"/>
                <a:gd name="T5" fmla="*/ 0 h 156"/>
                <a:gd name="T6" fmla="*/ 75 w 75"/>
                <a:gd name="T7" fmla="*/ 78 h 156"/>
                <a:gd name="T8" fmla="*/ 38 w 75"/>
                <a:gd name="T9" fmla="*/ 156 h 156"/>
                <a:gd name="T10" fmla="*/ 38 w 75"/>
                <a:gd name="T11" fmla="*/ 14 h 156"/>
                <a:gd name="T12" fmla="*/ 15 w 75"/>
                <a:gd name="T13" fmla="*/ 78 h 156"/>
                <a:gd name="T14" fmla="*/ 38 w 75"/>
                <a:gd name="T15" fmla="*/ 141 h 156"/>
                <a:gd name="T16" fmla="*/ 60 w 75"/>
                <a:gd name="T17" fmla="*/ 78 h 156"/>
                <a:gd name="T18" fmla="*/ 38 w 75"/>
                <a:gd name="T19" fmla="*/ 1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6">
                  <a:moveTo>
                    <a:pt x="38" y="156"/>
                  </a:moveTo>
                  <a:cubicBezTo>
                    <a:pt x="16" y="156"/>
                    <a:pt x="0" y="122"/>
                    <a:pt x="0" y="78"/>
                  </a:cubicBezTo>
                  <a:cubicBezTo>
                    <a:pt x="0" y="33"/>
                    <a:pt x="16" y="0"/>
                    <a:pt x="38" y="0"/>
                  </a:cubicBezTo>
                  <a:cubicBezTo>
                    <a:pt x="59" y="0"/>
                    <a:pt x="75" y="33"/>
                    <a:pt x="75" y="78"/>
                  </a:cubicBezTo>
                  <a:cubicBezTo>
                    <a:pt x="75" y="122"/>
                    <a:pt x="59" y="156"/>
                    <a:pt x="38" y="156"/>
                  </a:cubicBezTo>
                  <a:close/>
                  <a:moveTo>
                    <a:pt x="38" y="14"/>
                  </a:moveTo>
                  <a:cubicBezTo>
                    <a:pt x="28" y="14"/>
                    <a:pt x="15" y="39"/>
                    <a:pt x="15" y="78"/>
                  </a:cubicBezTo>
                  <a:cubicBezTo>
                    <a:pt x="15" y="117"/>
                    <a:pt x="28" y="141"/>
                    <a:pt x="38" y="141"/>
                  </a:cubicBezTo>
                  <a:cubicBezTo>
                    <a:pt x="47" y="141"/>
                    <a:pt x="60" y="117"/>
                    <a:pt x="60" y="78"/>
                  </a:cubicBezTo>
                  <a:cubicBezTo>
                    <a:pt x="60" y="39"/>
                    <a:pt x="47" y="14"/>
                    <a:pt x="38" y="14"/>
                  </a:cubicBezTo>
                  <a:close/>
                </a:path>
              </a:pathLst>
            </a:custGeom>
            <a:grpFill/>
            <a:ln>
              <a:noFill/>
            </a:ln>
          </p:spPr>
          <p:txBody>
            <a:bodyPr vert="horz" wrap="square" lIns="91440" tIns="45720" rIns="91440" bIns="45720" numCol="1" anchor="t" anchorCtr="0" compatLnSpc="1"/>
            <a:lstStyle/>
            <a:p>
              <a:endParaRPr lang="en-US"/>
            </a:p>
          </p:txBody>
        </p:sp>
        <p:sp>
          <p:nvSpPr>
            <p:cNvPr id="69" name="Freeform 171"/>
            <p:cNvSpPr/>
            <p:nvPr/>
          </p:nvSpPr>
          <p:spPr bwMode="auto">
            <a:xfrm>
              <a:off x="6062061" y="2171914"/>
              <a:ext cx="330922" cy="28270"/>
            </a:xfrm>
            <a:custGeom>
              <a:avLst/>
              <a:gdLst>
                <a:gd name="T0" fmla="*/ 152 w 159"/>
                <a:gd name="T1" fmla="*/ 14 h 14"/>
                <a:gd name="T2" fmla="*/ 7 w 159"/>
                <a:gd name="T3" fmla="*/ 14 h 14"/>
                <a:gd name="T4" fmla="*/ 0 w 159"/>
                <a:gd name="T5" fmla="*/ 7 h 14"/>
                <a:gd name="T6" fmla="*/ 7 w 159"/>
                <a:gd name="T7" fmla="*/ 0 h 14"/>
                <a:gd name="T8" fmla="*/ 152 w 159"/>
                <a:gd name="T9" fmla="*/ 0 h 14"/>
                <a:gd name="T10" fmla="*/ 159 w 159"/>
                <a:gd name="T11" fmla="*/ 7 h 14"/>
                <a:gd name="T12" fmla="*/ 152 w 15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59" h="14">
                  <a:moveTo>
                    <a:pt x="152" y="14"/>
                  </a:moveTo>
                  <a:cubicBezTo>
                    <a:pt x="7" y="14"/>
                    <a:pt x="7" y="14"/>
                    <a:pt x="7" y="14"/>
                  </a:cubicBezTo>
                  <a:cubicBezTo>
                    <a:pt x="4" y="14"/>
                    <a:pt x="0" y="11"/>
                    <a:pt x="0" y="7"/>
                  </a:cubicBezTo>
                  <a:cubicBezTo>
                    <a:pt x="0" y="3"/>
                    <a:pt x="4" y="0"/>
                    <a:pt x="7" y="0"/>
                  </a:cubicBezTo>
                  <a:cubicBezTo>
                    <a:pt x="152" y="0"/>
                    <a:pt x="152" y="0"/>
                    <a:pt x="152" y="0"/>
                  </a:cubicBezTo>
                  <a:cubicBezTo>
                    <a:pt x="156" y="0"/>
                    <a:pt x="159" y="3"/>
                    <a:pt x="159" y="7"/>
                  </a:cubicBezTo>
                  <a:cubicBezTo>
                    <a:pt x="159" y="11"/>
                    <a:pt x="156" y="14"/>
                    <a:pt x="152" y="14"/>
                  </a:cubicBezTo>
                  <a:close/>
                </a:path>
              </a:pathLst>
            </a:custGeom>
            <a:grpFill/>
            <a:ln>
              <a:noFill/>
            </a:ln>
          </p:spPr>
          <p:txBody>
            <a:bodyPr vert="horz" wrap="square" lIns="91440" tIns="45720" rIns="91440" bIns="45720" numCol="1" anchor="t" anchorCtr="0" compatLnSpc="1"/>
            <a:lstStyle/>
            <a:p>
              <a:endParaRPr lang="en-US"/>
            </a:p>
          </p:txBody>
        </p:sp>
        <p:sp>
          <p:nvSpPr>
            <p:cNvPr id="70" name="Freeform 172"/>
            <p:cNvSpPr/>
            <p:nvPr/>
          </p:nvSpPr>
          <p:spPr bwMode="auto">
            <a:xfrm>
              <a:off x="6087004" y="2085442"/>
              <a:ext cx="281035" cy="48225"/>
            </a:xfrm>
            <a:custGeom>
              <a:avLst/>
              <a:gdLst>
                <a:gd name="T0" fmla="*/ 68 w 135"/>
                <a:gd name="T1" fmla="*/ 23 h 23"/>
                <a:gd name="T2" fmla="*/ 6 w 135"/>
                <a:gd name="T3" fmla="*/ 15 h 23"/>
                <a:gd name="T4" fmla="*/ 1 w 135"/>
                <a:gd name="T5" fmla="*/ 6 h 23"/>
                <a:gd name="T6" fmla="*/ 9 w 135"/>
                <a:gd name="T7" fmla="*/ 1 h 23"/>
                <a:gd name="T8" fmla="*/ 126 w 135"/>
                <a:gd name="T9" fmla="*/ 1 h 23"/>
                <a:gd name="T10" fmla="*/ 134 w 135"/>
                <a:gd name="T11" fmla="*/ 6 h 23"/>
                <a:gd name="T12" fmla="*/ 129 w 135"/>
                <a:gd name="T13" fmla="*/ 15 h 23"/>
                <a:gd name="T14" fmla="*/ 68 w 1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23">
                  <a:moveTo>
                    <a:pt x="68" y="23"/>
                  </a:moveTo>
                  <a:cubicBezTo>
                    <a:pt x="47" y="23"/>
                    <a:pt x="26" y="21"/>
                    <a:pt x="6" y="15"/>
                  </a:cubicBezTo>
                  <a:cubicBezTo>
                    <a:pt x="2" y="14"/>
                    <a:pt x="0" y="10"/>
                    <a:pt x="1" y="6"/>
                  </a:cubicBezTo>
                  <a:cubicBezTo>
                    <a:pt x="2" y="2"/>
                    <a:pt x="6" y="0"/>
                    <a:pt x="9" y="1"/>
                  </a:cubicBezTo>
                  <a:cubicBezTo>
                    <a:pt x="47" y="12"/>
                    <a:pt x="88" y="12"/>
                    <a:pt x="126" y="1"/>
                  </a:cubicBezTo>
                  <a:cubicBezTo>
                    <a:pt x="129" y="0"/>
                    <a:pt x="133" y="2"/>
                    <a:pt x="134" y="6"/>
                  </a:cubicBezTo>
                  <a:cubicBezTo>
                    <a:pt x="135" y="10"/>
                    <a:pt x="133" y="14"/>
                    <a:pt x="129" y="15"/>
                  </a:cubicBezTo>
                  <a:cubicBezTo>
                    <a:pt x="109" y="21"/>
                    <a:pt x="88" y="23"/>
                    <a:pt x="68" y="23"/>
                  </a:cubicBezTo>
                  <a:close/>
                </a:path>
              </a:pathLst>
            </a:custGeom>
            <a:grpFill/>
            <a:ln>
              <a:noFill/>
            </a:ln>
          </p:spPr>
          <p:txBody>
            <a:bodyPr vert="horz" wrap="square" lIns="91440" tIns="45720" rIns="91440" bIns="45720" numCol="1" anchor="t" anchorCtr="0" compatLnSpc="1"/>
            <a:lstStyle/>
            <a:p>
              <a:endParaRPr lang="en-US"/>
            </a:p>
          </p:txBody>
        </p:sp>
        <p:sp>
          <p:nvSpPr>
            <p:cNvPr id="71" name="Freeform 173"/>
            <p:cNvSpPr/>
            <p:nvPr/>
          </p:nvSpPr>
          <p:spPr bwMode="auto">
            <a:xfrm>
              <a:off x="6087004" y="2230117"/>
              <a:ext cx="281035" cy="53214"/>
            </a:xfrm>
            <a:custGeom>
              <a:avLst/>
              <a:gdLst>
                <a:gd name="T0" fmla="*/ 8 w 135"/>
                <a:gd name="T1" fmla="*/ 26 h 26"/>
                <a:gd name="T2" fmla="*/ 1 w 135"/>
                <a:gd name="T3" fmla="*/ 20 h 26"/>
                <a:gd name="T4" fmla="*/ 6 w 135"/>
                <a:gd name="T5" fmla="*/ 11 h 26"/>
                <a:gd name="T6" fmla="*/ 129 w 135"/>
                <a:gd name="T7" fmla="*/ 11 h 26"/>
                <a:gd name="T8" fmla="*/ 134 w 135"/>
                <a:gd name="T9" fmla="*/ 20 h 26"/>
                <a:gd name="T10" fmla="*/ 126 w 135"/>
                <a:gd name="T11" fmla="*/ 25 h 26"/>
                <a:gd name="T12" fmla="*/ 9 w 135"/>
                <a:gd name="T13" fmla="*/ 25 h 26"/>
                <a:gd name="T14" fmla="*/ 8 w 13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26">
                  <a:moveTo>
                    <a:pt x="8" y="26"/>
                  </a:moveTo>
                  <a:cubicBezTo>
                    <a:pt x="4" y="26"/>
                    <a:pt x="1" y="23"/>
                    <a:pt x="1" y="20"/>
                  </a:cubicBezTo>
                  <a:cubicBezTo>
                    <a:pt x="0" y="16"/>
                    <a:pt x="2" y="13"/>
                    <a:pt x="6" y="11"/>
                  </a:cubicBezTo>
                  <a:cubicBezTo>
                    <a:pt x="46" y="0"/>
                    <a:pt x="89" y="0"/>
                    <a:pt x="129" y="11"/>
                  </a:cubicBezTo>
                  <a:cubicBezTo>
                    <a:pt x="133" y="13"/>
                    <a:pt x="135" y="16"/>
                    <a:pt x="134" y="20"/>
                  </a:cubicBezTo>
                  <a:cubicBezTo>
                    <a:pt x="133" y="24"/>
                    <a:pt x="129" y="26"/>
                    <a:pt x="126" y="25"/>
                  </a:cubicBezTo>
                  <a:cubicBezTo>
                    <a:pt x="88" y="15"/>
                    <a:pt x="47" y="15"/>
                    <a:pt x="9" y="25"/>
                  </a:cubicBezTo>
                  <a:cubicBezTo>
                    <a:pt x="9" y="25"/>
                    <a:pt x="8" y="26"/>
                    <a:pt x="8" y="26"/>
                  </a:cubicBezTo>
                  <a:close/>
                </a:path>
              </a:pathLst>
            </a:custGeom>
            <a:grpFill/>
            <a:ln>
              <a:noFill/>
            </a:ln>
          </p:spPr>
          <p:txBody>
            <a:bodyPr vert="horz" wrap="square" lIns="91440" tIns="45720" rIns="91440" bIns="45720" numCol="1" anchor="t" anchorCtr="0" compatLnSpc="1"/>
            <a:lstStyle/>
            <a:p>
              <a:endParaRPr lang="en-US"/>
            </a:p>
          </p:txBody>
        </p:sp>
        <p:sp>
          <p:nvSpPr>
            <p:cNvPr id="72" name="Freeform 174"/>
            <p:cNvSpPr/>
            <p:nvPr/>
          </p:nvSpPr>
          <p:spPr bwMode="auto">
            <a:xfrm>
              <a:off x="6200083" y="1954071"/>
              <a:ext cx="74832" cy="61529"/>
            </a:xfrm>
            <a:custGeom>
              <a:avLst/>
              <a:gdLst>
                <a:gd name="T0" fmla="*/ 40 w 45"/>
                <a:gd name="T1" fmla="*/ 0 h 37"/>
                <a:gd name="T2" fmla="*/ 32 w 45"/>
                <a:gd name="T3" fmla="*/ 0 h 37"/>
                <a:gd name="T4" fmla="*/ 12 w 45"/>
                <a:gd name="T5" fmla="*/ 0 h 37"/>
                <a:gd name="T6" fmla="*/ 5 w 45"/>
                <a:gd name="T7" fmla="*/ 0 h 37"/>
                <a:gd name="T8" fmla="*/ 0 w 45"/>
                <a:gd name="T9" fmla="*/ 37 h 37"/>
                <a:gd name="T10" fmla="*/ 12 w 45"/>
                <a:gd name="T11" fmla="*/ 37 h 37"/>
                <a:gd name="T12" fmla="*/ 32 w 45"/>
                <a:gd name="T13" fmla="*/ 37 h 37"/>
                <a:gd name="T14" fmla="*/ 45 w 45"/>
                <a:gd name="T15" fmla="*/ 37 h 37"/>
                <a:gd name="T16" fmla="*/ 40 w 4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
                  <a:moveTo>
                    <a:pt x="40" y="0"/>
                  </a:moveTo>
                  <a:lnTo>
                    <a:pt x="32" y="0"/>
                  </a:lnTo>
                  <a:lnTo>
                    <a:pt x="12" y="0"/>
                  </a:lnTo>
                  <a:lnTo>
                    <a:pt x="5" y="0"/>
                  </a:lnTo>
                  <a:lnTo>
                    <a:pt x="0" y="37"/>
                  </a:lnTo>
                  <a:lnTo>
                    <a:pt x="12" y="37"/>
                  </a:lnTo>
                  <a:lnTo>
                    <a:pt x="32" y="37"/>
                  </a:lnTo>
                  <a:lnTo>
                    <a:pt x="45" y="37"/>
                  </a:lnTo>
                  <a:lnTo>
                    <a:pt x="40" y="0"/>
                  </a:lnTo>
                  <a:close/>
                </a:path>
              </a:pathLst>
            </a:custGeom>
            <a:grpFill/>
            <a:ln>
              <a:noFill/>
            </a:ln>
          </p:spPr>
          <p:txBody>
            <a:bodyPr vert="horz" wrap="square" lIns="91440" tIns="45720" rIns="91440" bIns="45720" numCol="1" anchor="t" anchorCtr="0" compatLnSpc="1"/>
            <a:lstStyle/>
            <a:p>
              <a:endParaRPr lang="en-US"/>
            </a:p>
          </p:txBody>
        </p:sp>
        <p:sp>
          <p:nvSpPr>
            <p:cNvPr id="73" name="Freeform 175"/>
            <p:cNvSpPr/>
            <p:nvPr/>
          </p:nvSpPr>
          <p:spPr bwMode="auto">
            <a:xfrm>
              <a:off x="6095319" y="1964049"/>
              <a:ext cx="88136" cy="86472"/>
            </a:xfrm>
            <a:custGeom>
              <a:avLst/>
              <a:gdLst>
                <a:gd name="T0" fmla="*/ 30 w 53"/>
                <a:gd name="T1" fmla="*/ 0 h 52"/>
                <a:gd name="T2" fmla="*/ 23 w 53"/>
                <a:gd name="T3" fmla="*/ 4 h 52"/>
                <a:gd name="T4" fmla="*/ 6 w 53"/>
                <a:gd name="T5" fmla="*/ 14 h 52"/>
                <a:gd name="T6" fmla="*/ 0 w 53"/>
                <a:gd name="T7" fmla="*/ 18 h 52"/>
                <a:gd name="T8" fmla="*/ 14 w 53"/>
                <a:gd name="T9" fmla="*/ 52 h 52"/>
                <a:gd name="T10" fmla="*/ 25 w 53"/>
                <a:gd name="T11" fmla="*/ 46 h 52"/>
                <a:gd name="T12" fmla="*/ 42 w 53"/>
                <a:gd name="T13" fmla="*/ 37 h 52"/>
                <a:gd name="T14" fmla="*/ 53 w 53"/>
                <a:gd name="T15" fmla="*/ 29 h 52"/>
                <a:gd name="T16" fmla="*/ 30 w 53"/>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30" y="0"/>
                  </a:moveTo>
                  <a:lnTo>
                    <a:pt x="23" y="4"/>
                  </a:lnTo>
                  <a:lnTo>
                    <a:pt x="6" y="14"/>
                  </a:lnTo>
                  <a:lnTo>
                    <a:pt x="0" y="18"/>
                  </a:lnTo>
                  <a:lnTo>
                    <a:pt x="14" y="52"/>
                  </a:lnTo>
                  <a:lnTo>
                    <a:pt x="25" y="46"/>
                  </a:lnTo>
                  <a:lnTo>
                    <a:pt x="42" y="37"/>
                  </a:lnTo>
                  <a:lnTo>
                    <a:pt x="53" y="29"/>
                  </a:lnTo>
                  <a:lnTo>
                    <a:pt x="30" y="0"/>
                  </a:lnTo>
                  <a:close/>
                </a:path>
              </a:pathLst>
            </a:custGeom>
            <a:grpFill/>
            <a:ln>
              <a:noFill/>
            </a:ln>
          </p:spPr>
          <p:txBody>
            <a:bodyPr vert="horz" wrap="square" lIns="91440" tIns="45720" rIns="91440" bIns="45720" numCol="1" anchor="t" anchorCtr="0" compatLnSpc="1"/>
            <a:lstStyle/>
            <a:p>
              <a:endParaRPr lang="en-US"/>
            </a:p>
          </p:txBody>
        </p:sp>
        <p:sp>
          <p:nvSpPr>
            <p:cNvPr id="74" name="Freeform 176"/>
            <p:cNvSpPr/>
            <p:nvPr/>
          </p:nvSpPr>
          <p:spPr bwMode="auto">
            <a:xfrm>
              <a:off x="6018825" y="2035554"/>
              <a:ext cx="84810" cy="89798"/>
            </a:xfrm>
            <a:custGeom>
              <a:avLst/>
              <a:gdLst>
                <a:gd name="T0" fmla="*/ 16 w 51"/>
                <a:gd name="T1" fmla="*/ 0 h 54"/>
                <a:gd name="T2" fmla="*/ 12 w 51"/>
                <a:gd name="T3" fmla="*/ 8 h 54"/>
                <a:gd name="T4" fmla="*/ 4 w 51"/>
                <a:gd name="T5" fmla="*/ 24 h 54"/>
                <a:gd name="T6" fmla="*/ 0 w 51"/>
                <a:gd name="T7" fmla="*/ 30 h 54"/>
                <a:gd name="T8" fmla="*/ 29 w 51"/>
                <a:gd name="T9" fmla="*/ 54 h 54"/>
                <a:gd name="T10" fmla="*/ 35 w 51"/>
                <a:gd name="T11" fmla="*/ 41 h 54"/>
                <a:gd name="T12" fmla="*/ 44 w 51"/>
                <a:gd name="T13" fmla="*/ 25 h 54"/>
                <a:gd name="T14" fmla="*/ 51 w 51"/>
                <a:gd name="T15" fmla="*/ 14 h 54"/>
                <a:gd name="T16" fmla="*/ 16 w 51"/>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4">
                  <a:moveTo>
                    <a:pt x="16" y="0"/>
                  </a:moveTo>
                  <a:lnTo>
                    <a:pt x="12" y="8"/>
                  </a:lnTo>
                  <a:lnTo>
                    <a:pt x="4" y="24"/>
                  </a:lnTo>
                  <a:lnTo>
                    <a:pt x="0" y="30"/>
                  </a:lnTo>
                  <a:lnTo>
                    <a:pt x="29" y="54"/>
                  </a:lnTo>
                  <a:lnTo>
                    <a:pt x="35" y="41"/>
                  </a:lnTo>
                  <a:lnTo>
                    <a:pt x="44" y="25"/>
                  </a:lnTo>
                  <a:lnTo>
                    <a:pt x="51" y="14"/>
                  </a:lnTo>
                  <a:lnTo>
                    <a:pt x="16" y="0"/>
                  </a:lnTo>
                  <a:close/>
                </a:path>
              </a:pathLst>
            </a:custGeom>
            <a:grpFill/>
            <a:ln>
              <a:noFill/>
            </a:ln>
          </p:spPr>
          <p:txBody>
            <a:bodyPr vert="horz" wrap="square" lIns="91440" tIns="45720" rIns="91440" bIns="45720" numCol="1" anchor="t" anchorCtr="0" compatLnSpc="1"/>
            <a:lstStyle/>
            <a:p>
              <a:endParaRPr lang="en-US"/>
            </a:p>
          </p:txBody>
        </p:sp>
        <p:sp>
          <p:nvSpPr>
            <p:cNvPr id="75" name="Freeform 177"/>
            <p:cNvSpPr/>
            <p:nvPr/>
          </p:nvSpPr>
          <p:spPr bwMode="auto">
            <a:xfrm>
              <a:off x="5995544" y="2138656"/>
              <a:ext cx="59865" cy="74832"/>
            </a:xfrm>
            <a:custGeom>
              <a:avLst/>
              <a:gdLst>
                <a:gd name="T0" fmla="*/ 0 w 36"/>
                <a:gd name="T1" fmla="*/ 6 h 45"/>
                <a:gd name="T2" fmla="*/ 0 w 36"/>
                <a:gd name="T3" fmla="*/ 13 h 45"/>
                <a:gd name="T4" fmla="*/ 0 w 36"/>
                <a:gd name="T5" fmla="*/ 32 h 45"/>
                <a:gd name="T6" fmla="*/ 0 w 36"/>
                <a:gd name="T7" fmla="*/ 40 h 45"/>
                <a:gd name="T8" fmla="*/ 36 w 36"/>
                <a:gd name="T9" fmla="*/ 45 h 45"/>
                <a:gd name="T10" fmla="*/ 36 w 36"/>
                <a:gd name="T11" fmla="*/ 32 h 45"/>
                <a:gd name="T12" fmla="*/ 36 w 36"/>
                <a:gd name="T13" fmla="*/ 13 h 45"/>
                <a:gd name="T14" fmla="*/ 36 w 36"/>
                <a:gd name="T15" fmla="*/ 0 h 45"/>
                <a:gd name="T16" fmla="*/ 0 w 36"/>
                <a:gd name="T17"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5">
                  <a:moveTo>
                    <a:pt x="0" y="6"/>
                  </a:moveTo>
                  <a:lnTo>
                    <a:pt x="0" y="13"/>
                  </a:lnTo>
                  <a:lnTo>
                    <a:pt x="0" y="32"/>
                  </a:lnTo>
                  <a:lnTo>
                    <a:pt x="0" y="40"/>
                  </a:lnTo>
                  <a:lnTo>
                    <a:pt x="36" y="45"/>
                  </a:lnTo>
                  <a:lnTo>
                    <a:pt x="36" y="32"/>
                  </a:lnTo>
                  <a:lnTo>
                    <a:pt x="36" y="13"/>
                  </a:lnTo>
                  <a:lnTo>
                    <a:pt x="36" y="0"/>
                  </a:lnTo>
                  <a:lnTo>
                    <a:pt x="0" y="6"/>
                  </a:lnTo>
                  <a:close/>
                </a:path>
              </a:pathLst>
            </a:custGeom>
            <a:grpFill/>
            <a:ln>
              <a:noFill/>
            </a:ln>
          </p:spPr>
          <p:txBody>
            <a:bodyPr vert="horz" wrap="square" lIns="91440" tIns="45720" rIns="91440" bIns="45720" numCol="1" anchor="t" anchorCtr="0" compatLnSpc="1"/>
            <a:lstStyle/>
            <a:p>
              <a:endParaRPr lang="en-US"/>
            </a:p>
          </p:txBody>
        </p:sp>
        <p:sp>
          <p:nvSpPr>
            <p:cNvPr id="76" name="Freeform 178"/>
            <p:cNvSpPr/>
            <p:nvPr/>
          </p:nvSpPr>
          <p:spPr bwMode="auto">
            <a:xfrm>
              <a:off x="6007184" y="2230117"/>
              <a:ext cx="86472" cy="86472"/>
            </a:xfrm>
            <a:custGeom>
              <a:avLst/>
              <a:gdLst>
                <a:gd name="T0" fmla="*/ 0 w 52"/>
                <a:gd name="T1" fmla="*/ 24 h 52"/>
                <a:gd name="T2" fmla="*/ 4 w 52"/>
                <a:gd name="T3" fmla="*/ 30 h 52"/>
                <a:gd name="T4" fmla="*/ 14 w 52"/>
                <a:gd name="T5" fmla="*/ 46 h 52"/>
                <a:gd name="T6" fmla="*/ 18 w 52"/>
                <a:gd name="T7" fmla="*/ 52 h 52"/>
                <a:gd name="T8" fmla="*/ 52 w 52"/>
                <a:gd name="T9" fmla="*/ 40 h 52"/>
                <a:gd name="T10" fmla="*/ 46 w 52"/>
                <a:gd name="T11" fmla="*/ 29 h 52"/>
                <a:gd name="T12" fmla="*/ 36 w 52"/>
                <a:gd name="T13" fmla="*/ 11 h 52"/>
                <a:gd name="T14" fmla="*/ 29 w 52"/>
                <a:gd name="T15" fmla="*/ 0 h 52"/>
                <a:gd name="T16" fmla="*/ 0 w 52"/>
                <a:gd name="T17"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24"/>
                  </a:moveTo>
                  <a:lnTo>
                    <a:pt x="4" y="30"/>
                  </a:lnTo>
                  <a:lnTo>
                    <a:pt x="14" y="46"/>
                  </a:lnTo>
                  <a:lnTo>
                    <a:pt x="18" y="52"/>
                  </a:lnTo>
                  <a:lnTo>
                    <a:pt x="52" y="40"/>
                  </a:lnTo>
                  <a:lnTo>
                    <a:pt x="46" y="29"/>
                  </a:lnTo>
                  <a:lnTo>
                    <a:pt x="36" y="11"/>
                  </a:lnTo>
                  <a:lnTo>
                    <a:pt x="29" y="0"/>
                  </a:lnTo>
                  <a:lnTo>
                    <a:pt x="0" y="24"/>
                  </a:lnTo>
                  <a:close/>
                </a:path>
              </a:pathLst>
            </a:custGeom>
            <a:grpFill/>
            <a:ln>
              <a:noFill/>
            </a:ln>
          </p:spPr>
          <p:txBody>
            <a:bodyPr vert="horz" wrap="square" lIns="91440" tIns="45720" rIns="91440" bIns="45720" numCol="1" anchor="t" anchorCtr="0" compatLnSpc="1"/>
            <a:lstStyle/>
            <a:p>
              <a:endParaRPr lang="en-US"/>
            </a:p>
          </p:txBody>
        </p:sp>
        <p:sp>
          <p:nvSpPr>
            <p:cNvPr id="77" name="Freeform 179"/>
            <p:cNvSpPr/>
            <p:nvPr/>
          </p:nvSpPr>
          <p:spPr bwMode="auto">
            <a:xfrm>
              <a:off x="6078690" y="2311600"/>
              <a:ext cx="88136" cy="84810"/>
            </a:xfrm>
            <a:custGeom>
              <a:avLst/>
              <a:gdLst>
                <a:gd name="T0" fmla="*/ 0 w 53"/>
                <a:gd name="T1" fmla="*/ 33 h 51"/>
                <a:gd name="T2" fmla="*/ 6 w 53"/>
                <a:gd name="T3" fmla="*/ 37 h 51"/>
                <a:gd name="T4" fmla="*/ 24 w 53"/>
                <a:gd name="T5" fmla="*/ 47 h 51"/>
                <a:gd name="T6" fmla="*/ 30 w 53"/>
                <a:gd name="T7" fmla="*/ 51 h 51"/>
                <a:gd name="T8" fmla="*/ 53 w 53"/>
                <a:gd name="T9" fmla="*/ 22 h 51"/>
                <a:gd name="T10" fmla="*/ 41 w 53"/>
                <a:gd name="T11" fmla="*/ 15 h 51"/>
                <a:gd name="T12" fmla="*/ 25 w 53"/>
                <a:gd name="T13" fmla="*/ 6 h 51"/>
                <a:gd name="T14" fmla="*/ 14 w 53"/>
                <a:gd name="T15" fmla="*/ 0 h 51"/>
                <a:gd name="T16" fmla="*/ 0 w 53"/>
                <a:gd name="T17" fmla="*/ 3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1">
                  <a:moveTo>
                    <a:pt x="0" y="33"/>
                  </a:moveTo>
                  <a:lnTo>
                    <a:pt x="6" y="37"/>
                  </a:lnTo>
                  <a:lnTo>
                    <a:pt x="24" y="47"/>
                  </a:lnTo>
                  <a:lnTo>
                    <a:pt x="30" y="51"/>
                  </a:lnTo>
                  <a:lnTo>
                    <a:pt x="53" y="22"/>
                  </a:lnTo>
                  <a:lnTo>
                    <a:pt x="41" y="15"/>
                  </a:lnTo>
                  <a:lnTo>
                    <a:pt x="25" y="6"/>
                  </a:lnTo>
                  <a:lnTo>
                    <a:pt x="14" y="0"/>
                  </a:lnTo>
                  <a:lnTo>
                    <a:pt x="0" y="33"/>
                  </a:lnTo>
                  <a:close/>
                </a:path>
              </a:pathLst>
            </a:custGeom>
            <a:grpFill/>
            <a:ln>
              <a:noFill/>
            </a:ln>
          </p:spPr>
          <p:txBody>
            <a:bodyPr vert="horz" wrap="square" lIns="91440" tIns="45720" rIns="91440" bIns="45720" numCol="1" anchor="t" anchorCtr="0" compatLnSpc="1"/>
            <a:lstStyle/>
            <a:p>
              <a:endParaRPr lang="en-US"/>
            </a:p>
          </p:txBody>
        </p:sp>
        <p:sp>
          <p:nvSpPr>
            <p:cNvPr id="78" name="Freeform 180"/>
            <p:cNvSpPr/>
            <p:nvPr/>
          </p:nvSpPr>
          <p:spPr bwMode="auto">
            <a:xfrm>
              <a:off x="6181791" y="2356499"/>
              <a:ext cx="74832" cy="61529"/>
            </a:xfrm>
            <a:custGeom>
              <a:avLst/>
              <a:gdLst>
                <a:gd name="T0" fmla="*/ 5 w 45"/>
                <a:gd name="T1" fmla="*/ 37 h 37"/>
                <a:gd name="T2" fmla="*/ 12 w 45"/>
                <a:gd name="T3" fmla="*/ 37 h 37"/>
                <a:gd name="T4" fmla="*/ 32 w 45"/>
                <a:gd name="T5" fmla="*/ 37 h 37"/>
                <a:gd name="T6" fmla="*/ 40 w 45"/>
                <a:gd name="T7" fmla="*/ 37 h 37"/>
                <a:gd name="T8" fmla="*/ 45 w 45"/>
                <a:gd name="T9" fmla="*/ 0 h 37"/>
                <a:gd name="T10" fmla="*/ 32 w 45"/>
                <a:gd name="T11" fmla="*/ 0 h 37"/>
                <a:gd name="T12" fmla="*/ 12 w 45"/>
                <a:gd name="T13" fmla="*/ 0 h 37"/>
                <a:gd name="T14" fmla="*/ 0 w 45"/>
                <a:gd name="T15" fmla="*/ 0 h 37"/>
                <a:gd name="T16" fmla="*/ 5 w 45"/>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
                  <a:moveTo>
                    <a:pt x="5" y="37"/>
                  </a:moveTo>
                  <a:lnTo>
                    <a:pt x="12" y="37"/>
                  </a:lnTo>
                  <a:lnTo>
                    <a:pt x="32" y="37"/>
                  </a:lnTo>
                  <a:lnTo>
                    <a:pt x="40" y="37"/>
                  </a:lnTo>
                  <a:lnTo>
                    <a:pt x="45" y="0"/>
                  </a:lnTo>
                  <a:lnTo>
                    <a:pt x="32" y="0"/>
                  </a:lnTo>
                  <a:lnTo>
                    <a:pt x="12" y="0"/>
                  </a:lnTo>
                  <a:lnTo>
                    <a:pt x="0" y="0"/>
                  </a:lnTo>
                  <a:lnTo>
                    <a:pt x="5" y="37"/>
                  </a:lnTo>
                  <a:close/>
                </a:path>
              </a:pathLst>
            </a:custGeom>
            <a:grpFill/>
            <a:ln>
              <a:noFill/>
            </a:ln>
          </p:spPr>
          <p:txBody>
            <a:bodyPr vert="horz" wrap="square" lIns="91440" tIns="45720" rIns="91440" bIns="45720" numCol="1" anchor="t" anchorCtr="0" compatLnSpc="1"/>
            <a:lstStyle/>
            <a:p>
              <a:endParaRPr lang="en-US"/>
            </a:p>
          </p:txBody>
        </p:sp>
        <p:sp>
          <p:nvSpPr>
            <p:cNvPr id="79" name="Freeform 181"/>
            <p:cNvSpPr/>
            <p:nvPr/>
          </p:nvSpPr>
          <p:spPr bwMode="auto">
            <a:xfrm>
              <a:off x="6273252" y="2319915"/>
              <a:ext cx="86472" cy="84810"/>
            </a:xfrm>
            <a:custGeom>
              <a:avLst/>
              <a:gdLst>
                <a:gd name="T0" fmla="*/ 22 w 52"/>
                <a:gd name="T1" fmla="*/ 51 h 51"/>
                <a:gd name="T2" fmla="*/ 30 w 52"/>
                <a:gd name="T3" fmla="*/ 47 h 51"/>
                <a:gd name="T4" fmla="*/ 46 w 52"/>
                <a:gd name="T5" fmla="*/ 37 h 51"/>
                <a:gd name="T6" fmla="*/ 52 w 52"/>
                <a:gd name="T7" fmla="*/ 34 h 51"/>
                <a:gd name="T8" fmla="*/ 40 w 52"/>
                <a:gd name="T9" fmla="*/ 0 h 51"/>
                <a:gd name="T10" fmla="*/ 27 w 52"/>
                <a:gd name="T11" fmla="*/ 6 h 51"/>
                <a:gd name="T12" fmla="*/ 11 w 52"/>
                <a:gd name="T13" fmla="*/ 16 h 51"/>
                <a:gd name="T14" fmla="*/ 0 w 52"/>
                <a:gd name="T15" fmla="*/ 22 h 51"/>
                <a:gd name="T16" fmla="*/ 22 w 52"/>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1">
                  <a:moveTo>
                    <a:pt x="22" y="51"/>
                  </a:moveTo>
                  <a:lnTo>
                    <a:pt x="30" y="47"/>
                  </a:lnTo>
                  <a:lnTo>
                    <a:pt x="46" y="37"/>
                  </a:lnTo>
                  <a:lnTo>
                    <a:pt x="52" y="34"/>
                  </a:lnTo>
                  <a:lnTo>
                    <a:pt x="40" y="0"/>
                  </a:lnTo>
                  <a:lnTo>
                    <a:pt x="27" y="6"/>
                  </a:lnTo>
                  <a:lnTo>
                    <a:pt x="11" y="16"/>
                  </a:lnTo>
                  <a:lnTo>
                    <a:pt x="0" y="22"/>
                  </a:lnTo>
                  <a:lnTo>
                    <a:pt x="22" y="51"/>
                  </a:lnTo>
                  <a:close/>
                </a:path>
              </a:pathLst>
            </a:custGeom>
            <a:grpFill/>
            <a:ln>
              <a:noFill/>
            </a:ln>
          </p:spPr>
          <p:txBody>
            <a:bodyPr vert="horz" wrap="square" lIns="91440" tIns="45720" rIns="91440" bIns="45720" numCol="1" anchor="t" anchorCtr="0" compatLnSpc="1"/>
            <a:lstStyle/>
            <a:p>
              <a:endParaRPr lang="en-US"/>
            </a:p>
          </p:txBody>
        </p:sp>
        <p:sp>
          <p:nvSpPr>
            <p:cNvPr id="80" name="Freeform 182"/>
            <p:cNvSpPr/>
            <p:nvPr/>
          </p:nvSpPr>
          <p:spPr bwMode="auto">
            <a:xfrm>
              <a:off x="6351410" y="2246746"/>
              <a:ext cx="86472" cy="86472"/>
            </a:xfrm>
            <a:custGeom>
              <a:avLst/>
              <a:gdLst>
                <a:gd name="T0" fmla="*/ 35 w 52"/>
                <a:gd name="T1" fmla="*/ 52 h 52"/>
                <a:gd name="T2" fmla="*/ 39 w 52"/>
                <a:gd name="T3" fmla="*/ 46 h 52"/>
                <a:gd name="T4" fmla="*/ 48 w 52"/>
                <a:gd name="T5" fmla="*/ 30 h 52"/>
                <a:gd name="T6" fmla="*/ 52 w 52"/>
                <a:gd name="T7" fmla="*/ 22 h 52"/>
                <a:gd name="T8" fmla="*/ 24 w 52"/>
                <a:gd name="T9" fmla="*/ 0 h 52"/>
                <a:gd name="T10" fmla="*/ 17 w 52"/>
                <a:gd name="T11" fmla="*/ 11 h 52"/>
                <a:gd name="T12" fmla="*/ 8 w 52"/>
                <a:gd name="T13" fmla="*/ 27 h 52"/>
                <a:gd name="T14" fmla="*/ 0 w 52"/>
                <a:gd name="T15" fmla="*/ 39 h 52"/>
                <a:gd name="T16" fmla="*/ 35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35" y="52"/>
                  </a:moveTo>
                  <a:lnTo>
                    <a:pt x="39" y="46"/>
                  </a:lnTo>
                  <a:lnTo>
                    <a:pt x="48" y="30"/>
                  </a:lnTo>
                  <a:lnTo>
                    <a:pt x="52" y="22"/>
                  </a:lnTo>
                  <a:lnTo>
                    <a:pt x="24" y="0"/>
                  </a:lnTo>
                  <a:lnTo>
                    <a:pt x="17" y="11"/>
                  </a:lnTo>
                  <a:lnTo>
                    <a:pt x="8" y="27"/>
                  </a:lnTo>
                  <a:lnTo>
                    <a:pt x="0" y="39"/>
                  </a:lnTo>
                  <a:lnTo>
                    <a:pt x="35" y="52"/>
                  </a:lnTo>
                  <a:close/>
                </a:path>
              </a:pathLst>
            </a:custGeom>
            <a:grpFill/>
            <a:ln>
              <a:noFill/>
            </a:ln>
          </p:spPr>
          <p:txBody>
            <a:bodyPr vert="horz" wrap="square" lIns="91440" tIns="45720" rIns="91440" bIns="45720" numCol="1" anchor="t" anchorCtr="0" compatLnSpc="1"/>
            <a:lstStyle/>
            <a:p>
              <a:endParaRPr lang="en-US"/>
            </a:p>
          </p:txBody>
        </p:sp>
        <p:sp>
          <p:nvSpPr>
            <p:cNvPr id="81" name="Freeform 183"/>
            <p:cNvSpPr/>
            <p:nvPr/>
          </p:nvSpPr>
          <p:spPr bwMode="auto">
            <a:xfrm>
              <a:off x="6399634" y="2156948"/>
              <a:ext cx="61529" cy="74832"/>
            </a:xfrm>
            <a:custGeom>
              <a:avLst/>
              <a:gdLst>
                <a:gd name="T0" fmla="*/ 37 w 37"/>
                <a:gd name="T1" fmla="*/ 40 h 45"/>
                <a:gd name="T2" fmla="*/ 37 w 37"/>
                <a:gd name="T3" fmla="*/ 32 h 45"/>
                <a:gd name="T4" fmla="*/ 37 w 37"/>
                <a:gd name="T5" fmla="*/ 12 h 45"/>
                <a:gd name="T6" fmla="*/ 37 w 37"/>
                <a:gd name="T7" fmla="*/ 5 h 45"/>
                <a:gd name="T8" fmla="*/ 0 w 37"/>
                <a:gd name="T9" fmla="*/ 0 h 45"/>
                <a:gd name="T10" fmla="*/ 0 w 37"/>
                <a:gd name="T11" fmla="*/ 12 h 45"/>
                <a:gd name="T12" fmla="*/ 0 w 37"/>
                <a:gd name="T13" fmla="*/ 32 h 45"/>
                <a:gd name="T14" fmla="*/ 0 w 37"/>
                <a:gd name="T15" fmla="*/ 45 h 45"/>
                <a:gd name="T16" fmla="*/ 37 w 37"/>
                <a:gd name="T17"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5">
                  <a:moveTo>
                    <a:pt x="37" y="40"/>
                  </a:moveTo>
                  <a:lnTo>
                    <a:pt x="37" y="32"/>
                  </a:lnTo>
                  <a:lnTo>
                    <a:pt x="37" y="12"/>
                  </a:lnTo>
                  <a:lnTo>
                    <a:pt x="37" y="5"/>
                  </a:lnTo>
                  <a:lnTo>
                    <a:pt x="0" y="0"/>
                  </a:lnTo>
                  <a:lnTo>
                    <a:pt x="0" y="12"/>
                  </a:lnTo>
                  <a:lnTo>
                    <a:pt x="0" y="32"/>
                  </a:lnTo>
                  <a:lnTo>
                    <a:pt x="0" y="45"/>
                  </a:lnTo>
                  <a:lnTo>
                    <a:pt x="37" y="40"/>
                  </a:lnTo>
                  <a:close/>
                </a:path>
              </a:pathLst>
            </a:custGeom>
            <a:grpFill/>
            <a:ln>
              <a:noFill/>
            </a:ln>
          </p:spPr>
          <p:txBody>
            <a:bodyPr vert="horz" wrap="square" lIns="91440" tIns="45720" rIns="91440" bIns="45720" numCol="1" anchor="t" anchorCtr="0" compatLnSpc="1"/>
            <a:lstStyle/>
            <a:p>
              <a:endParaRPr lang="en-US"/>
            </a:p>
          </p:txBody>
        </p:sp>
        <p:sp>
          <p:nvSpPr>
            <p:cNvPr id="82" name="Freeform 184"/>
            <p:cNvSpPr/>
            <p:nvPr/>
          </p:nvSpPr>
          <p:spPr bwMode="auto">
            <a:xfrm>
              <a:off x="6363050" y="2052183"/>
              <a:ext cx="84810" cy="88136"/>
            </a:xfrm>
            <a:custGeom>
              <a:avLst/>
              <a:gdLst>
                <a:gd name="T0" fmla="*/ 51 w 51"/>
                <a:gd name="T1" fmla="*/ 30 h 53"/>
                <a:gd name="T2" fmla="*/ 47 w 51"/>
                <a:gd name="T3" fmla="*/ 24 h 53"/>
                <a:gd name="T4" fmla="*/ 37 w 51"/>
                <a:gd name="T5" fmla="*/ 6 h 53"/>
                <a:gd name="T6" fmla="*/ 33 w 51"/>
                <a:gd name="T7" fmla="*/ 0 h 53"/>
                <a:gd name="T8" fmla="*/ 0 w 51"/>
                <a:gd name="T9" fmla="*/ 14 h 53"/>
                <a:gd name="T10" fmla="*/ 6 w 51"/>
                <a:gd name="T11" fmla="*/ 25 h 53"/>
                <a:gd name="T12" fmla="*/ 16 w 51"/>
                <a:gd name="T13" fmla="*/ 42 h 53"/>
                <a:gd name="T14" fmla="*/ 22 w 51"/>
                <a:gd name="T15" fmla="*/ 53 h 53"/>
                <a:gd name="T16" fmla="*/ 51 w 51"/>
                <a:gd name="T17"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3">
                  <a:moveTo>
                    <a:pt x="51" y="30"/>
                  </a:moveTo>
                  <a:lnTo>
                    <a:pt x="47" y="24"/>
                  </a:lnTo>
                  <a:lnTo>
                    <a:pt x="37" y="6"/>
                  </a:lnTo>
                  <a:lnTo>
                    <a:pt x="33" y="0"/>
                  </a:lnTo>
                  <a:lnTo>
                    <a:pt x="0" y="14"/>
                  </a:lnTo>
                  <a:lnTo>
                    <a:pt x="6" y="25"/>
                  </a:lnTo>
                  <a:lnTo>
                    <a:pt x="16" y="42"/>
                  </a:lnTo>
                  <a:lnTo>
                    <a:pt x="22" y="53"/>
                  </a:lnTo>
                  <a:lnTo>
                    <a:pt x="51" y="30"/>
                  </a:lnTo>
                  <a:close/>
                </a:path>
              </a:pathLst>
            </a:custGeom>
            <a:grpFill/>
            <a:ln>
              <a:noFill/>
            </a:ln>
          </p:spPr>
          <p:txBody>
            <a:bodyPr vert="horz" wrap="square" lIns="91440" tIns="45720" rIns="91440" bIns="45720" numCol="1" anchor="t" anchorCtr="0" compatLnSpc="1"/>
            <a:lstStyle/>
            <a:p>
              <a:endParaRPr lang="en-US"/>
            </a:p>
          </p:txBody>
        </p:sp>
        <p:sp>
          <p:nvSpPr>
            <p:cNvPr id="83" name="Freeform 185"/>
            <p:cNvSpPr/>
            <p:nvPr/>
          </p:nvSpPr>
          <p:spPr bwMode="auto">
            <a:xfrm>
              <a:off x="6289881" y="1975689"/>
              <a:ext cx="86472" cy="84810"/>
            </a:xfrm>
            <a:custGeom>
              <a:avLst/>
              <a:gdLst>
                <a:gd name="T0" fmla="*/ 52 w 52"/>
                <a:gd name="T1" fmla="*/ 16 h 51"/>
                <a:gd name="T2" fmla="*/ 46 w 52"/>
                <a:gd name="T3" fmla="*/ 12 h 51"/>
                <a:gd name="T4" fmla="*/ 29 w 52"/>
                <a:gd name="T5" fmla="*/ 4 h 51"/>
                <a:gd name="T6" fmla="*/ 22 w 52"/>
                <a:gd name="T7" fmla="*/ 0 h 51"/>
                <a:gd name="T8" fmla="*/ 0 w 52"/>
                <a:gd name="T9" fmla="*/ 29 h 51"/>
                <a:gd name="T10" fmla="*/ 11 w 52"/>
                <a:gd name="T11" fmla="*/ 35 h 51"/>
                <a:gd name="T12" fmla="*/ 27 w 52"/>
                <a:gd name="T13" fmla="*/ 45 h 51"/>
                <a:gd name="T14" fmla="*/ 39 w 52"/>
                <a:gd name="T15" fmla="*/ 51 h 51"/>
                <a:gd name="T16" fmla="*/ 52 w 52"/>
                <a:gd name="T17" fmla="*/ 1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1">
                  <a:moveTo>
                    <a:pt x="52" y="16"/>
                  </a:moveTo>
                  <a:lnTo>
                    <a:pt x="46" y="12"/>
                  </a:lnTo>
                  <a:lnTo>
                    <a:pt x="29" y="4"/>
                  </a:lnTo>
                  <a:lnTo>
                    <a:pt x="22" y="0"/>
                  </a:lnTo>
                  <a:lnTo>
                    <a:pt x="0" y="29"/>
                  </a:lnTo>
                  <a:lnTo>
                    <a:pt x="11" y="35"/>
                  </a:lnTo>
                  <a:lnTo>
                    <a:pt x="27" y="45"/>
                  </a:lnTo>
                  <a:lnTo>
                    <a:pt x="39" y="51"/>
                  </a:lnTo>
                  <a:lnTo>
                    <a:pt x="52" y="16"/>
                  </a:lnTo>
                  <a:close/>
                </a:path>
              </a:pathLst>
            </a:custGeom>
            <a:grpFill/>
            <a:ln>
              <a:noFill/>
            </a:ln>
          </p:spPr>
          <p:txBody>
            <a:bodyPr vert="horz" wrap="square" lIns="91440" tIns="45720" rIns="91440" bIns="45720" numCol="1" anchor="t" anchorCtr="0" compatLnSpc="1"/>
            <a:lstStyle/>
            <a:p>
              <a:endParaRPr lang="en-US"/>
            </a:p>
          </p:txBody>
        </p:sp>
        <p:sp>
          <p:nvSpPr>
            <p:cNvPr id="84" name="Freeform 186"/>
            <p:cNvSpPr>
              <a:spLocks noEditPoints="1"/>
            </p:cNvSpPr>
            <p:nvPr/>
          </p:nvSpPr>
          <p:spPr bwMode="auto">
            <a:xfrm>
              <a:off x="6037117" y="1992318"/>
              <a:ext cx="384136" cy="387462"/>
            </a:xfrm>
            <a:custGeom>
              <a:avLst/>
              <a:gdLst>
                <a:gd name="T0" fmla="*/ 92 w 184"/>
                <a:gd name="T1" fmla="*/ 186 h 186"/>
                <a:gd name="T2" fmla="*/ 0 w 184"/>
                <a:gd name="T3" fmla="*/ 93 h 186"/>
                <a:gd name="T4" fmla="*/ 92 w 184"/>
                <a:gd name="T5" fmla="*/ 0 h 186"/>
                <a:gd name="T6" fmla="*/ 184 w 184"/>
                <a:gd name="T7" fmla="*/ 93 h 186"/>
                <a:gd name="T8" fmla="*/ 92 w 184"/>
                <a:gd name="T9" fmla="*/ 186 h 186"/>
                <a:gd name="T10" fmla="*/ 92 w 184"/>
                <a:gd name="T11" fmla="*/ 28 h 186"/>
                <a:gd name="T12" fmla="*/ 27 w 184"/>
                <a:gd name="T13" fmla="*/ 93 h 186"/>
                <a:gd name="T14" fmla="*/ 92 w 184"/>
                <a:gd name="T15" fmla="*/ 158 h 186"/>
                <a:gd name="T16" fmla="*/ 156 w 184"/>
                <a:gd name="T17" fmla="*/ 93 h 186"/>
                <a:gd name="T18" fmla="*/ 92 w 184"/>
                <a:gd name="T19" fmla="*/ 2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6">
                  <a:moveTo>
                    <a:pt x="92" y="186"/>
                  </a:moveTo>
                  <a:cubicBezTo>
                    <a:pt x="41" y="186"/>
                    <a:pt x="0" y="144"/>
                    <a:pt x="0" y="93"/>
                  </a:cubicBezTo>
                  <a:cubicBezTo>
                    <a:pt x="0" y="41"/>
                    <a:pt x="41" y="0"/>
                    <a:pt x="92" y="0"/>
                  </a:cubicBezTo>
                  <a:cubicBezTo>
                    <a:pt x="142" y="0"/>
                    <a:pt x="184" y="41"/>
                    <a:pt x="184" y="93"/>
                  </a:cubicBezTo>
                  <a:cubicBezTo>
                    <a:pt x="184" y="144"/>
                    <a:pt x="142" y="186"/>
                    <a:pt x="92" y="186"/>
                  </a:cubicBezTo>
                  <a:close/>
                  <a:moveTo>
                    <a:pt x="92" y="28"/>
                  </a:moveTo>
                  <a:cubicBezTo>
                    <a:pt x="56" y="28"/>
                    <a:pt x="27" y="57"/>
                    <a:pt x="27" y="93"/>
                  </a:cubicBezTo>
                  <a:cubicBezTo>
                    <a:pt x="27" y="129"/>
                    <a:pt x="56" y="158"/>
                    <a:pt x="92" y="158"/>
                  </a:cubicBezTo>
                  <a:cubicBezTo>
                    <a:pt x="127" y="158"/>
                    <a:pt x="156" y="129"/>
                    <a:pt x="156" y="93"/>
                  </a:cubicBezTo>
                  <a:cubicBezTo>
                    <a:pt x="156" y="57"/>
                    <a:pt x="127" y="28"/>
                    <a:pt x="92" y="28"/>
                  </a:cubicBezTo>
                  <a:close/>
                </a:path>
              </a:pathLst>
            </a:custGeom>
            <a:grpFill/>
            <a:ln>
              <a:noFill/>
            </a:ln>
          </p:spPr>
          <p:txBody>
            <a:bodyPr vert="horz" wrap="square" lIns="91440" tIns="45720" rIns="91440" bIns="45720" numCol="1" anchor="t" anchorCtr="0" compatLnSpc="1"/>
            <a:lstStyle/>
            <a:p>
              <a:endParaRPr lang="en-US"/>
            </a:p>
          </p:txBody>
        </p:sp>
      </p:grpSp>
      <p:sp>
        <p:nvSpPr>
          <p:cNvPr id="45" name="Freeform 7"/>
          <p:cNvSpPr>
            <a:spLocks noEditPoints="1"/>
          </p:cNvSpPr>
          <p:nvPr/>
        </p:nvSpPr>
        <p:spPr bwMode="auto">
          <a:xfrm>
            <a:off x="7232015" y="2520950"/>
            <a:ext cx="346710" cy="443230"/>
          </a:xfrm>
          <a:custGeom>
            <a:avLst/>
            <a:gdLst>
              <a:gd name="T0" fmla="*/ 187406 w 1061"/>
              <a:gd name="T1" fmla="*/ 575081 h 1297"/>
              <a:gd name="T2" fmla="*/ 192281 w 1061"/>
              <a:gd name="T3" fmla="*/ 607541 h 1297"/>
              <a:gd name="T4" fmla="*/ 183614 w 1061"/>
              <a:gd name="T5" fmla="*/ 616738 h 1297"/>
              <a:gd name="T6" fmla="*/ 173323 w 1061"/>
              <a:gd name="T7" fmla="*/ 626476 h 1297"/>
              <a:gd name="T8" fmla="*/ 138117 w 1061"/>
              <a:gd name="T9" fmla="*/ 628099 h 1297"/>
              <a:gd name="T10" fmla="*/ 133242 w 1061"/>
              <a:gd name="T11" fmla="*/ 624312 h 1297"/>
              <a:gd name="T12" fmla="*/ 119160 w 1061"/>
              <a:gd name="T13" fmla="*/ 615115 h 1297"/>
              <a:gd name="T14" fmla="*/ 114285 w 1061"/>
              <a:gd name="T15" fmla="*/ 581573 h 1297"/>
              <a:gd name="T16" fmla="*/ 122951 w 1061"/>
              <a:gd name="T17" fmla="*/ 572917 h 1297"/>
              <a:gd name="T18" fmla="*/ 50914 w 1061"/>
              <a:gd name="T19" fmla="*/ 529637 h 1297"/>
              <a:gd name="T20" fmla="*/ 271359 w 1061"/>
              <a:gd name="T21" fmla="*/ 517736 h 1297"/>
              <a:gd name="T22" fmla="*/ 50914 w 1061"/>
              <a:gd name="T23" fmla="*/ 394929 h 1297"/>
              <a:gd name="T24" fmla="*/ 0 w 1061"/>
              <a:gd name="T25" fmla="*/ 394929 h 1297"/>
              <a:gd name="T26" fmla="*/ 261068 w 1061"/>
              <a:gd name="T27" fmla="*/ 410618 h 1297"/>
              <a:gd name="T28" fmla="*/ 140284 w 1061"/>
              <a:gd name="T29" fmla="*/ 328386 h 1297"/>
              <a:gd name="T30" fmla="*/ 92078 w 1061"/>
              <a:gd name="T31" fmla="*/ 359764 h 1297"/>
              <a:gd name="T32" fmla="*/ 80704 w 1061"/>
              <a:gd name="T33" fmla="*/ 417110 h 1297"/>
              <a:gd name="T34" fmla="*/ 114285 w 1061"/>
              <a:gd name="T35" fmla="*/ 466341 h 1297"/>
              <a:gd name="T36" fmla="*/ 126201 w 1061"/>
              <a:gd name="T37" fmla="*/ 484735 h 1297"/>
              <a:gd name="T38" fmla="*/ 181448 w 1061"/>
              <a:gd name="T39" fmla="*/ 478784 h 1297"/>
              <a:gd name="T40" fmla="*/ 205280 w 1061"/>
              <a:gd name="T41" fmla="*/ 457685 h 1297"/>
              <a:gd name="T42" fmla="*/ 229112 w 1061"/>
              <a:gd name="T43" fmla="*/ 401962 h 1297"/>
              <a:gd name="T44" fmla="*/ 206905 w 1061"/>
              <a:gd name="T45" fmla="*/ 348944 h 1297"/>
              <a:gd name="T46" fmla="*/ 154366 w 1061"/>
              <a:gd name="T47" fmla="*/ 326222 h 1297"/>
              <a:gd name="T48" fmla="*/ 207988 w 1061"/>
              <a:gd name="T49" fmla="*/ 321353 h 1297"/>
              <a:gd name="T50" fmla="*/ 248069 w 1061"/>
              <a:gd name="T51" fmla="*/ 383027 h 1297"/>
              <a:gd name="T52" fmla="*/ 232903 w 1061"/>
              <a:gd name="T53" fmla="*/ 458226 h 1297"/>
              <a:gd name="T54" fmla="*/ 202572 w 1061"/>
              <a:gd name="T55" fmla="*/ 485817 h 1297"/>
              <a:gd name="T56" fmla="*/ 193364 w 1061"/>
              <a:gd name="T57" fmla="*/ 566425 h 1297"/>
              <a:gd name="T58" fmla="*/ 107244 w 1061"/>
              <a:gd name="T59" fmla="*/ 560474 h 1297"/>
              <a:gd name="T60" fmla="*/ 102911 w 1061"/>
              <a:gd name="T61" fmla="*/ 484194 h 1297"/>
              <a:gd name="T62" fmla="*/ 66080 w 1061"/>
              <a:gd name="T63" fmla="*/ 440373 h 1297"/>
              <a:gd name="T64" fmla="*/ 67704 w 1061"/>
              <a:gd name="T65" fmla="*/ 359223 h 1297"/>
              <a:gd name="T66" fmla="*/ 132159 w 1061"/>
              <a:gd name="T67" fmla="*/ 307828 h 1297"/>
              <a:gd name="T68" fmla="*/ 76371 w 1061"/>
              <a:gd name="T69" fmla="*/ 327304 h 1297"/>
              <a:gd name="T70" fmla="*/ 271359 w 1061"/>
              <a:gd name="T71" fmla="*/ 287270 h 1297"/>
              <a:gd name="T72" fmla="*/ 163032 w 1061"/>
              <a:gd name="T73" fmla="*/ 231547 h 1297"/>
              <a:gd name="T74" fmla="*/ 163032 w 1061"/>
              <a:gd name="T75" fmla="*/ 231547 h 1297"/>
              <a:gd name="T76" fmla="*/ 432225 w 1061"/>
              <a:gd name="T77" fmla="*/ 179070 h 1297"/>
              <a:gd name="T78" fmla="*/ 497221 w 1061"/>
              <a:gd name="T79" fmla="*/ 139037 h 1297"/>
              <a:gd name="T80" fmla="*/ 527553 w 1061"/>
              <a:gd name="T81" fmla="*/ 159595 h 1297"/>
              <a:gd name="T82" fmla="*/ 563301 w 1061"/>
              <a:gd name="T83" fmla="*/ 427389 h 1297"/>
              <a:gd name="T84" fmla="*/ 527553 w 1061"/>
              <a:gd name="T85" fmla="*/ 420897 h 1297"/>
              <a:gd name="T86" fmla="*/ 445766 w 1061"/>
              <a:gd name="T87" fmla="*/ 476620 h 1297"/>
              <a:gd name="T88" fmla="*/ 145158 w 1061"/>
              <a:gd name="T89" fmla="*/ 192054 h 1297"/>
              <a:gd name="T90" fmla="*/ 118618 w 1061"/>
              <a:gd name="T91" fmla="*/ 166087 h 1297"/>
              <a:gd name="T92" fmla="*/ 145158 w 1061"/>
              <a:gd name="T93" fmla="*/ 140660 h 1297"/>
              <a:gd name="T94" fmla="*/ 412184 w 1061"/>
              <a:gd name="T95" fmla="*/ 225596 h 1297"/>
              <a:gd name="T96" fmla="*/ 459307 w 1061"/>
              <a:gd name="T97" fmla="*/ 139578 h 1297"/>
              <a:gd name="T98" fmla="*/ 431142 w 1061"/>
              <a:gd name="T99" fmla="*/ 2705 h 1297"/>
              <a:gd name="T100" fmla="*/ 475014 w 1061"/>
              <a:gd name="T101" fmla="*/ 52477 h 1297"/>
              <a:gd name="T102" fmla="*/ 459307 w 1061"/>
              <a:gd name="T103" fmla="*/ 121725 h 1297"/>
              <a:gd name="T104" fmla="*/ 397560 w 1061"/>
              <a:gd name="T105" fmla="*/ 140660 h 1297"/>
              <a:gd name="T106" fmla="*/ 353688 w 1061"/>
              <a:gd name="T107" fmla="*/ 90888 h 1297"/>
              <a:gd name="T108" fmla="*/ 370479 w 1061"/>
              <a:gd name="T109" fmla="*/ 20558 h 12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61" h="1297">
                <a:moveTo>
                  <a:pt x="235" y="1059"/>
                </a:moveTo>
                <a:lnTo>
                  <a:pt x="331" y="1059"/>
                </a:lnTo>
                <a:lnTo>
                  <a:pt x="339" y="1059"/>
                </a:lnTo>
                <a:lnTo>
                  <a:pt x="346" y="1063"/>
                </a:lnTo>
                <a:lnTo>
                  <a:pt x="350" y="1066"/>
                </a:lnTo>
                <a:lnTo>
                  <a:pt x="354" y="1071"/>
                </a:lnTo>
                <a:lnTo>
                  <a:pt x="355" y="1075"/>
                </a:lnTo>
                <a:lnTo>
                  <a:pt x="355" y="1123"/>
                </a:lnTo>
                <a:lnTo>
                  <a:pt x="354" y="1129"/>
                </a:lnTo>
                <a:lnTo>
                  <a:pt x="350" y="1134"/>
                </a:lnTo>
                <a:lnTo>
                  <a:pt x="346" y="1137"/>
                </a:lnTo>
                <a:lnTo>
                  <a:pt x="339" y="1140"/>
                </a:lnTo>
                <a:lnTo>
                  <a:pt x="331" y="1140"/>
                </a:lnTo>
                <a:lnTo>
                  <a:pt x="320" y="1140"/>
                </a:lnTo>
                <a:lnTo>
                  <a:pt x="320" y="1154"/>
                </a:lnTo>
                <a:lnTo>
                  <a:pt x="320" y="1158"/>
                </a:lnTo>
                <a:lnTo>
                  <a:pt x="317" y="1159"/>
                </a:lnTo>
                <a:lnTo>
                  <a:pt x="314" y="1161"/>
                </a:lnTo>
                <a:lnTo>
                  <a:pt x="311" y="1161"/>
                </a:lnTo>
                <a:lnTo>
                  <a:pt x="255" y="1161"/>
                </a:lnTo>
                <a:lnTo>
                  <a:pt x="252" y="1161"/>
                </a:lnTo>
                <a:lnTo>
                  <a:pt x="247" y="1159"/>
                </a:lnTo>
                <a:lnTo>
                  <a:pt x="246" y="1158"/>
                </a:lnTo>
                <a:lnTo>
                  <a:pt x="246" y="1154"/>
                </a:lnTo>
                <a:lnTo>
                  <a:pt x="246" y="1140"/>
                </a:lnTo>
                <a:lnTo>
                  <a:pt x="235" y="1140"/>
                </a:lnTo>
                <a:lnTo>
                  <a:pt x="227" y="1140"/>
                </a:lnTo>
                <a:lnTo>
                  <a:pt x="220" y="1137"/>
                </a:lnTo>
                <a:lnTo>
                  <a:pt x="216" y="1134"/>
                </a:lnTo>
                <a:lnTo>
                  <a:pt x="211" y="1129"/>
                </a:lnTo>
                <a:lnTo>
                  <a:pt x="211" y="1123"/>
                </a:lnTo>
                <a:lnTo>
                  <a:pt x="211" y="1075"/>
                </a:lnTo>
                <a:lnTo>
                  <a:pt x="211" y="1071"/>
                </a:lnTo>
                <a:lnTo>
                  <a:pt x="216" y="1066"/>
                </a:lnTo>
                <a:lnTo>
                  <a:pt x="220" y="1063"/>
                </a:lnTo>
                <a:lnTo>
                  <a:pt x="227" y="1059"/>
                </a:lnTo>
                <a:lnTo>
                  <a:pt x="235" y="1059"/>
                </a:lnTo>
                <a:close/>
                <a:moveTo>
                  <a:pt x="141" y="885"/>
                </a:moveTo>
                <a:lnTo>
                  <a:pt x="160" y="906"/>
                </a:lnTo>
                <a:lnTo>
                  <a:pt x="94" y="979"/>
                </a:lnTo>
                <a:lnTo>
                  <a:pt x="76" y="958"/>
                </a:lnTo>
                <a:lnTo>
                  <a:pt x="141" y="885"/>
                </a:lnTo>
                <a:close/>
                <a:moveTo>
                  <a:pt x="435" y="884"/>
                </a:moveTo>
                <a:lnTo>
                  <a:pt x="501" y="957"/>
                </a:lnTo>
                <a:lnTo>
                  <a:pt x="482" y="977"/>
                </a:lnTo>
                <a:lnTo>
                  <a:pt x="416" y="904"/>
                </a:lnTo>
                <a:lnTo>
                  <a:pt x="435" y="884"/>
                </a:lnTo>
                <a:close/>
                <a:moveTo>
                  <a:pt x="94" y="730"/>
                </a:moveTo>
                <a:lnTo>
                  <a:pt x="94" y="760"/>
                </a:lnTo>
                <a:lnTo>
                  <a:pt x="0" y="760"/>
                </a:lnTo>
                <a:lnTo>
                  <a:pt x="0" y="733"/>
                </a:lnTo>
                <a:lnTo>
                  <a:pt x="0" y="730"/>
                </a:lnTo>
                <a:lnTo>
                  <a:pt x="94" y="730"/>
                </a:lnTo>
                <a:close/>
                <a:moveTo>
                  <a:pt x="576" y="729"/>
                </a:moveTo>
                <a:lnTo>
                  <a:pt x="576" y="759"/>
                </a:lnTo>
                <a:lnTo>
                  <a:pt x="482" y="759"/>
                </a:lnTo>
                <a:lnTo>
                  <a:pt x="482" y="729"/>
                </a:lnTo>
                <a:lnTo>
                  <a:pt x="576" y="729"/>
                </a:lnTo>
                <a:close/>
                <a:moveTo>
                  <a:pt x="285" y="603"/>
                </a:moveTo>
                <a:lnTo>
                  <a:pt x="259" y="607"/>
                </a:lnTo>
                <a:lnTo>
                  <a:pt x="232" y="615"/>
                </a:lnTo>
                <a:lnTo>
                  <a:pt x="208" y="627"/>
                </a:lnTo>
                <a:lnTo>
                  <a:pt x="187" y="645"/>
                </a:lnTo>
                <a:lnTo>
                  <a:pt x="170" y="665"/>
                </a:lnTo>
                <a:lnTo>
                  <a:pt x="157" y="691"/>
                </a:lnTo>
                <a:lnTo>
                  <a:pt x="149" y="716"/>
                </a:lnTo>
                <a:lnTo>
                  <a:pt x="146" y="743"/>
                </a:lnTo>
                <a:lnTo>
                  <a:pt x="149" y="771"/>
                </a:lnTo>
                <a:lnTo>
                  <a:pt x="157" y="798"/>
                </a:lnTo>
                <a:lnTo>
                  <a:pt x="171" y="822"/>
                </a:lnTo>
                <a:lnTo>
                  <a:pt x="189" y="844"/>
                </a:lnTo>
                <a:lnTo>
                  <a:pt x="211" y="862"/>
                </a:lnTo>
                <a:lnTo>
                  <a:pt x="216" y="865"/>
                </a:lnTo>
                <a:lnTo>
                  <a:pt x="225" y="873"/>
                </a:lnTo>
                <a:lnTo>
                  <a:pt x="232" y="884"/>
                </a:lnTo>
                <a:lnTo>
                  <a:pt x="233" y="896"/>
                </a:lnTo>
                <a:lnTo>
                  <a:pt x="233" y="1012"/>
                </a:lnTo>
                <a:lnTo>
                  <a:pt x="333" y="1012"/>
                </a:lnTo>
                <a:lnTo>
                  <a:pt x="333" y="898"/>
                </a:lnTo>
                <a:lnTo>
                  <a:pt x="335" y="885"/>
                </a:lnTo>
                <a:lnTo>
                  <a:pt x="341" y="874"/>
                </a:lnTo>
                <a:lnTo>
                  <a:pt x="350" y="866"/>
                </a:lnTo>
                <a:lnTo>
                  <a:pt x="355" y="863"/>
                </a:lnTo>
                <a:lnTo>
                  <a:pt x="379" y="846"/>
                </a:lnTo>
                <a:lnTo>
                  <a:pt x="398" y="824"/>
                </a:lnTo>
                <a:lnTo>
                  <a:pt x="412" y="800"/>
                </a:lnTo>
                <a:lnTo>
                  <a:pt x="420" y="773"/>
                </a:lnTo>
                <a:lnTo>
                  <a:pt x="423" y="743"/>
                </a:lnTo>
                <a:lnTo>
                  <a:pt x="420" y="716"/>
                </a:lnTo>
                <a:lnTo>
                  <a:pt x="412" y="691"/>
                </a:lnTo>
                <a:lnTo>
                  <a:pt x="400" y="665"/>
                </a:lnTo>
                <a:lnTo>
                  <a:pt x="382" y="645"/>
                </a:lnTo>
                <a:lnTo>
                  <a:pt x="362" y="627"/>
                </a:lnTo>
                <a:lnTo>
                  <a:pt x="338" y="615"/>
                </a:lnTo>
                <a:lnTo>
                  <a:pt x="312" y="607"/>
                </a:lnTo>
                <a:lnTo>
                  <a:pt x="285" y="603"/>
                </a:lnTo>
                <a:close/>
                <a:moveTo>
                  <a:pt x="285" y="564"/>
                </a:moveTo>
                <a:lnTo>
                  <a:pt x="320" y="567"/>
                </a:lnTo>
                <a:lnTo>
                  <a:pt x="352" y="578"/>
                </a:lnTo>
                <a:lnTo>
                  <a:pt x="384" y="594"/>
                </a:lnTo>
                <a:lnTo>
                  <a:pt x="411" y="616"/>
                </a:lnTo>
                <a:lnTo>
                  <a:pt x="433" y="643"/>
                </a:lnTo>
                <a:lnTo>
                  <a:pt x="449" y="675"/>
                </a:lnTo>
                <a:lnTo>
                  <a:pt x="458" y="708"/>
                </a:lnTo>
                <a:lnTo>
                  <a:pt x="463" y="743"/>
                </a:lnTo>
                <a:lnTo>
                  <a:pt x="458" y="781"/>
                </a:lnTo>
                <a:lnTo>
                  <a:pt x="447" y="816"/>
                </a:lnTo>
                <a:lnTo>
                  <a:pt x="430" y="847"/>
                </a:lnTo>
                <a:lnTo>
                  <a:pt x="406" y="874"/>
                </a:lnTo>
                <a:lnTo>
                  <a:pt x="376" y="898"/>
                </a:lnTo>
                <a:lnTo>
                  <a:pt x="374" y="898"/>
                </a:lnTo>
                <a:lnTo>
                  <a:pt x="373" y="900"/>
                </a:lnTo>
                <a:lnTo>
                  <a:pt x="373" y="1018"/>
                </a:lnTo>
                <a:lnTo>
                  <a:pt x="368" y="1036"/>
                </a:lnTo>
                <a:lnTo>
                  <a:pt x="357" y="1047"/>
                </a:lnTo>
                <a:lnTo>
                  <a:pt x="341" y="1052"/>
                </a:lnTo>
                <a:lnTo>
                  <a:pt x="225" y="1052"/>
                </a:lnTo>
                <a:lnTo>
                  <a:pt x="209" y="1047"/>
                </a:lnTo>
                <a:lnTo>
                  <a:pt x="198" y="1036"/>
                </a:lnTo>
                <a:lnTo>
                  <a:pt x="193" y="1018"/>
                </a:lnTo>
                <a:lnTo>
                  <a:pt x="193" y="898"/>
                </a:lnTo>
                <a:lnTo>
                  <a:pt x="192" y="896"/>
                </a:lnTo>
                <a:lnTo>
                  <a:pt x="190" y="895"/>
                </a:lnTo>
                <a:lnTo>
                  <a:pt x="162" y="873"/>
                </a:lnTo>
                <a:lnTo>
                  <a:pt x="138" y="846"/>
                </a:lnTo>
                <a:lnTo>
                  <a:pt x="122" y="814"/>
                </a:lnTo>
                <a:lnTo>
                  <a:pt x="111" y="779"/>
                </a:lnTo>
                <a:lnTo>
                  <a:pt x="108" y="743"/>
                </a:lnTo>
                <a:lnTo>
                  <a:pt x="113" y="702"/>
                </a:lnTo>
                <a:lnTo>
                  <a:pt x="125" y="664"/>
                </a:lnTo>
                <a:lnTo>
                  <a:pt x="146" y="630"/>
                </a:lnTo>
                <a:lnTo>
                  <a:pt x="174" y="603"/>
                </a:lnTo>
                <a:lnTo>
                  <a:pt x="206" y="581"/>
                </a:lnTo>
                <a:lnTo>
                  <a:pt x="244" y="569"/>
                </a:lnTo>
                <a:lnTo>
                  <a:pt x="285" y="564"/>
                </a:lnTo>
                <a:close/>
                <a:moveTo>
                  <a:pt x="94" y="512"/>
                </a:moveTo>
                <a:lnTo>
                  <a:pt x="160" y="584"/>
                </a:lnTo>
                <a:lnTo>
                  <a:pt x="141" y="605"/>
                </a:lnTo>
                <a:lnTo>
                  <a:pt x="75" y="532"/>
                </a:lnTo>
                <a:lnTo>
                  <a:pt x="94" y="512"/>
                </a:lnTo>
                <a:close/>
                <a:moveTo>
                  <a:pt x="482" y="510"/>
                </a:moveTo>
                <a:lnTo>
                  <a:pt x="501" y="531"/>
                </a:lnTo>
                <a:lnTo>
                  <a:pt x="435" y="603"/>
                </a:lnTo>
                <a:lnTo>
                  <a:pt x="416" y="583"/>
                </a:lnTo>
                <a:lnTo>
                  <a:pt x="482" y="510"/>
                </a:lnTo>
                <a:close/>
                <a:moveTo>
                  <a:pt x="301" y="428"/>
                </a:moveTo>
                <a:lnTo>
                  <a:pt x="301" y="532"/>
                </a:lnTo>
                <a:lnTo>
                  <a:pt x="274" y="532"/>
                </a:lnTo>
                <a:lnTo>
                  <a:pt x="274" y="429"/>
                </a:lnTo>
                <a:lnTo>
                  <a:pt x="301" y="428"/>
                </a:lnTo>
                <a:close/>
                <a:moveTo>
                  <a:pt x="764" y="273"/>
                </a:moveTo>
                <a:lnTo>
                  <a:pt x="798" y="273"/>
                </a:lnTo>
                <a:lnTo>
                  <a:pt x="815" y="301"/>
                </a:lnTo>
                <a:lnTo>
                  <a:pt x="798" y="331"/>
                </a:lnTo>
                <a:lnTo>
                  <a:pt x="764" y="331"/>
                </a:lnTo>
                <a:lnTo>
                  <a:pt x="747" y="301"/>
                </a:lnTo>
                <a:lnTo>
                  <a:pt x="764" y="273"/>
                </a:lnTo>
                <a:close/>
                <a:moveTo>
                  <a:pt x="918" y="257"/>
                </a:moveTo>
                <a:lnTo>
                  <a:pt x="937" y="257"/>
                </a:lnTo>
                <a:lnTo>
                  <a:pt x="955" y="265"/>
                </a:lnTo>
                <a:lnTo>
                  <a:pt x="967" y="277"/>
                </a:lnTo>
                <a:lnTo>
                  <a:pt x="974" y="295"/>
                </a:lnTo>
                <a:lnTo>
                  <a:pt x="1061" y="743"/>
                </a:lnTo>
                <a:lnTo>
                  <a:pt x="1061" y="762"/>
                </a:lnTo>
                <a:lnTo>
                  <a:pt x="1053" y="778"/>
                </a:lnTo>
                <a:lnTo>
                  <a:pt x="1040" y="790"/>
                </a:lnTo>
                <a:lnTo>
                  <a:pt x="1023" y="798"/>
                </a:lnTo>
                <a:lnTo>
                  <a:pt x="1004" y="798"/>
                </a:lnTo>
                <a:lnTo>
                  <a:pt x="986" y="790"/>
                </a:lnTo>
                <a:lnTo>
                  <a:pt x="974" y="778"/>
                </a:lnTo>
                <a:lnTo>
                  <a:pt x="967" y="760"/>
                </a:lnTo>
                <a:lnTo>
                  <a:pt x="936" y="602"/>
                </a:lnTo>
                <a:lnTo>
                  <a:pt x="936" y="1297"/>
                </a:lnTo>
                <a:lnTo>
                  <a:pt x="823" y="881"/>
                </a:lnTo>
                <a:lnTo>
                  <a:pt x="763" y="881"/>
                </a:lnTo>
                <a:lnTo>
                  <a:pt x="630" y="1297"/>
                </a:lnTo>
                <a:lnTo>
                  <a:pt x="630" y="355"/>
                </a:lnTo>
                <a:lnTo>
                  <a:pt x="268" y="355"/>
                </a:lnTo>
                <a:lnTo>
                  <a:pt x="249" y="352"/>
                </a:lnTo>
                <a:lnTo>
                  <a:pt x="233" y="341"/>
                </a:lnTo>
                <a:lnTo>
                  <a:pt x="224" y="326"/>
                </a:lnTo>
                <a:lnTo>
                  <a:pt x="219" y="307"/>
                </a:lnTo>
                <a:lnTo>
                  <a:pt x="224" y="288"/>
                </a:lnTo>
                <a:lnTo>
                  <a:pt x="233" y="274"/>
                </a:lnTo>
                <a:lnTo>
                  <a:pt x="249" y="263"/>
                </a:lnTo>
                <a:lnTo>
                  <a:pt x="268" y="260"/>
                </a:lnTo>
                <a:lnTo>
                  <a:pt x="630" y="260"/>
                </a:lnTo>
                <a:lnTo>
                  <a:pt x="630" y="258"/>
                </a:lnTo>
                <a:lnTo>
                  <a:pt x="706" y="258"/>
                </a:lnTo>
                <a:lnTo>
                  <a:pt x="761" y="417"/>
                </a:lnTo>
                <a:lnTo>
                  <a:pt x="768" y="337"/>
                </a:lnTo>
                <a:lnTo>
                  <a:pt x="799" y="337"/>
                </a:lnTo>
                <a:lnTo>
                  <a:pt x="806" y="406"/>
                </a:lnTo>
                <a:lnTo>
                  <a:pt x="848" y="258"/>
                </a:lnTo>
                <a:lnTo>
                  <a:pt x="912" y="258"/>
                </a:lnTo>
                <a:lnTo>
                  <a:pt x="918" y="257"/>
                </a:lnTo>
                <a:close/>
                <a:moveTo>
                  <a:pt x="766" y="0"/>
                </a:moveTo>
                <a:lnTo>
                  <a:pt x="796" y="5"/>
                </a:lnTo>
                <a:lnTo>
                  <a:pt x="825" y="18"/>
                </a:lnTo>
                <a:lnTo>
                  <a:pt x="848" y="38"/>
                </a:lnTo>
                <a:lnTo>
                  <a:pt x="866" y="65"/>
                </a:lnTo>
                <a:lnTo>
                  <a:pt x="877" y="97"/>
                </a:lnTo>
                <a:lnTo>
                  <a:pt x="882" y="132"/>
                </a:lnTo>
                <a:lnTo>
                  <a:pt x="877" y="168"/>
                </a:lnTo>
                <a:lnTo>
                  <a:pt x="866" y="198"/>
                </a:lnTo>
                <a:lnTo>
                  <a:pt x="848" y="225"/>
                </a:lnTo>
                <a:lnTo>
                  <a:pt x="825" y="246"/>
                </a:lnTo>
                <a:lnTo>
                  <a:pt x="796" y="260"/>
                </a:lnTo>
                <a:lnTo>
                  <a:pt x="766" y="265"/>
                </a:lnTo>
                <a:lnTo>
                  <a:pt x="734" y="260"/>
                </a:lnTo>
                <a:lnTo>
                  <a:pt x="707" y="246"/>
                </a:lnTo>
                <a:lnTo>
                  <a:pt x="684" y="225"/>
                </a:lnTo>
                <a:lnTo>
                  <a:pt x="666" y="198"/>
                </a:lnTo>
                <a:lnTo>
                  <a:pt x="653" y="168"/>
                </a:lnTo>
                <a:lnTo>
                  <a:pt x="650" y="132"/>
                </a:lnTo>
                <a:lnTo>
                  <a:pt x="653" y="97"/>
                </a:lnTo>
                <a:lnTo>
                  <a:pt x="666" y="65"/>
                </a:lnTo>
                <a:lnTo>
                  <a:pt x="684" y="38"/>
                </a:lnTo>
                <a:lnTo>
                  <a:pt x="707" y="18"/>
                </a:lnTo>
                <a:lnTo>
                  <a:pt x="734" y="5"/>
                </a:lnTo>
                <a:lnTo>
                  <a:pt x="766" y="0"/>
                </a:lnTo>
                <a:close/>
              </a:path>
            </a:pathLst>
          </a:custGeom>
          <a:solidFill>
            <a:srgbClr val="2F8383"/>
          </a:solidFill>
          <a:ln>
            <a:noFill/>
          </a:ln>
        </p:spPr>
        <p:txBody>
          <a:bodyPr lIns="121920" tIns="60960" rIns="121920" bIns="60960"/>
          <a:lstStyle/>
          <a:p>
            <a:endParaRPr lang="zh-CN" altLang="en-US">
              <a:solidFill>
                <a:srgbClr val="213141"/>
              </a:solidFill>
            </a:endParaRPr>
          </a:p>
        </p:txBody>
      </p:sp>
      <p:grpSp>
        <p:nvGrpSpPr>
          <p:cNvPr id="52" name="组合 51"/>
          <p:cNvGrpSpPr/>
          <p:nvPr/>
        </p:nvGrpSpPr>
        <p:grpSpPr>
          <a:xfrm>
            <a:off x="9754235" y="2522855"/>
            <a:ext cx="420370" cy="429895"/>
            <a:chOff x="14889" y="8996"/>
            <a:chExt cx="817" cy="780"/>
          </a:xfrm>
          <a:solidFill>
            <a:srgbClr val="445C76"/>
          </a:solidFill>
        </p:grpSpPr>
        <p:sp>
          <p:nvSpPr>
            <p:cNvPr id="53" name="Freeform 362"/>
            <p:cNvSpPr/>
            <p:nvPr/>
          </p:nvSpPr>
          <p:spPr bwMode="auto">
            <a:xfrm>
              <a:off x="15135" y="8996"/>
              <a:ext cx="149" cy="168"/>
            </a:xfrm>
            <a:custGeom>
              <a:avLst/>
              <a:gdLst>
                <a:gd name="T0" fmla="*/ 11 w 45"/>
                <a:gd name="T1" fmla="*/ 45 h 51"/>
                <a:gd name="T2" fmla="*/ 6 w 45"/>
                <a:gd name="T3" fmla="*/ 16 h 51"/>
                <a:gd name="T4" fmla="*/ 34 w 45"/>
                <a:gd name="T5" fmla="*/ 5 h 51"/>
                <a:gd name="T6" fmla="*/ 39 w 45"/>
                <a:gd name="T7" fmla="*/ 35 h 51"/>
                <a:gd name="T8" fmla="*/ 11 w 45"/>
                <a:gd name="T9" fmla="*/ 45 h 51"/>
              </a:gdLst>
              <a:ahLst/>
              <a:cxnLst>
                <a:cxn ang="0">
                  <a:pos x="T0" y="T1"/>
                </a:cxn>
                <a:cxn ang="0">
                  <a:pos x="T2" y="T3"/>
                </a:cxn>
                <a:cxn ang="0">
                  <a:pos x="T4" y="T5"/>
                </a:cxn>
                <a:cxn ang="0">
                  <a:pos x="T6" y="T7"/>
                </a:cxn>
                <a:cxn ang="0">
                  <a:pos x="T8" y="T9"/>
                </a:cxn>
              </a:cxnLst>
              <a:rect l="0" t="0" r="r" b="b"/>
              <a:pathLst>
                <a:path w="45" h="51">
                  <a:moveTo>
                    <a:pt x="11" y="45"/>
                  </a:moveTo>
                  <a:cubicBezTo>
                    <a:pt x="2" y="40"/>
                    <a:pt x="0" y="27"/>
                    <a:pt x="6" y="16"/>
                  </a:cubicBezTo>
                  <a:cubicBezTo>
                    <a:pt x="13" y="4"/>
                    <a:pt x="25" y="0"/>
                    <a:pt x="34" y="5"/>
                  </a:cubicBezTo>
                  <a:cubicBezTo>
                    <a:pt x="43" y="10"/>
                    <a:pt x="45" y="24"/>
                    <a:pt x="39" y="35"/>
                  </a:cubicBezTo>
                  <a:cubicBezTo>
                    <a:pt x="32" y="46"/>
                    <a:pt x="20" y="51"/>
                    <a:pt x="11" y="45"/>
                  </a:cubicBezTo>
                  <a:close/>
                </a:path>
              </a:pathLst>
            </a:custGeom>
            <a:grpFill/>
            <a:ln>
              <a:noFill/>
            </a:ln>
          </p:spPr>
          <p:txBody>
            <a:bodyPr vert="horz" wrap="square" lIns="91440" tIns="45720" rIns="91440" bIns="45720" numCol="1" anchor="t" anchorCtr="0" compatLnSpc="1"/>
            <a:lstStyle/>
            <a:p>
              <a:endParaRPr lang="en-US"/>
            </a:p>
          </p:txBody>
        </p:sp>
        <p:sp>
          <p:nvSpPr>
            <p:cNvPr id="54" name="Freeform 363"/>
            <p:cNvSpPr/>
            <p:nvPr/>
          </p:nvSpPr>
          <p:spPr bwMode="auto">
            <a:xfrm>
              <a:off x="14889" y="9116"/>
              <a:ext cx="812" cy="660"/>
            </a:xfrm>
            <a:custGeom>
              <a:avLst/>
              <a:gdLst>
                <a:gd name="T0" fmla="*/ 3 w 247"/>
                <a:gd name="T1" fmla="*/ 15 h 201"/>
                <a:gd name="T2" fmla="*/ 4 w 247"/>
                <a:gd name="T3" fmla="*/ 15 h 201"/>
                <a:gd name="T4" fmla="*/ 12 w 247"/>
                <a:gd name="T5" fmla="*/ 12 h 201"/>
                <a:gd name="T6" fmla="*/ 44 w 247"/>
                <a:gd name="T7" fmla="*/ 2 h 201"/>
                <a:gd name="T8" fmla="*/ 74 w 247"/>
                <a:gd name="T9" fmla="*/ 7 h 201"/>
                <a:gd name="T10" fmla="*/ 67 w 247"/>
                <a:gd name="T11" fmla="*/ 12 h 201"/>
                <a:gd name="T12" fmla="*/ 64 w 247"/>
                <a:gd name="T13" fmla="*/ 25 h 201"/>
                <a:gd name="T14" fmla="*/ 77 w 247"/>
                <a:gd name="T15" fmla="*/ 18 h 201"/>
                <a:gd name="T16" fmla="*/ 82 w 247"/>
                <a:gd name="T17" fmla="*/ 9 h 201"/>
                <a:gd name="T18" fmla="*/ 83 w 247"/>
                <a:gd name="T19" fmla="*/ 20 h 201"/>
                <a:gd name="T20" fmla="*/ 67 w 247"/>
                <a:gd name="T21" fmla="*/ 53 h 201"/>
                <a:gd name="T22" fmla="*/ 84 w 247"/>
                <a:gd name="T23" fmla="*/ 26 h 201"/>
                <a:gd name="T24" fmla="*/ 89 w 247"/>
                <a:gd name="T25" fmla="*/ 25 h 201"/>
                <a:gd name="T26" fmla="*/ 97 w 247"/>
                <a:gd name="T27" fmla="*/ 65 h 201"/>
                <a:gd name="T28" fmla="*/ 123 w 247"/>
                <a:gd name="T29" fmla="*/ 82 h 201"/>
                <a:gd name="T30" fmla="*/ 168 w 247"/>
                <a:gd name="T31" fmla="*/ 45 h 201"/>
                <a:gd name="T32" fmla="*/ 247 w 247"/>
                <a:gd name="T33" fmla="*/ 102 h 201"/>
                <a:gd name="T34" fmla="*/ 236 w 247"/>
                <a:gd name="T35" fmla="*/ 104 h 201"/>
                <a:gd name="T36" fmla="*/ 118 w 247"/>
                <a:gd name="T37" fmla="*/ 104 h 201"/>
                <a:gd name="T38" fmla="*/ 99 w 247"/>
                <a:gd name="T39" fmla="*/ 102 h 201"/>
                <a:gd name="T40" fmla="*/ 91 w 247"/>
                <a:gd name="T41" fmla="*/ 92 h 201"/>
                <a:gd name="T42" fmla="*/ 79 w 247"/>
                <a:gd name="T43" fmla="*/ 82 h 201"/>
                <a:gd name="T44" fmla="*/ 78 w 247"/>
                <a:gd name="T45" fmla="*/ 82 h 201"/>
                <a:gd name="T46" fmla="*/ 78 w 247"/>
                <a:gd name="T47" fmla="*/ 82 h 201"/>
                <a:gd name="T48" fmla="*/ 73 w 247"/>
                <a:gd name="T49" fmla="*/ 73 h 201"/>
                <a:gd name="T50" fmla="*/ 73 w 247"/>
                <a:gd name="T51" fmla="*/ 72 h 201"/>
                <a:gd name="T52" fmla="*/ 72 w 247"/>
                <a:gd name="T53" fmla="*/ 64 h 201"/>
                <a:gd name="T54" fmla="*/ 77 w 247"/>
                <a:gd name="T55" fmla="*/ 122 h 201"/>
                <a:gd name="T56" fmla="*/ 58 w 247"/>
                <a:gd name="T57" fmla="*/ 201 h 201"/>
                <a:gd name="T58" fmla="*/ 52 w 247"/>
                <a:gd name="T59" fmla="*/ 136 h 201"/>
                <a:gd name="T60" fmla="*/ 51 w 247"/>
                <a:gd name="T61" fmla="*/ 134 h 201"/>
                <a:gd name="T62" fmla="*/ 41 w 247"/>
                <a:gd name="T63" fmla="*/ 113 h 201"/>
                <a:gd name="T64" fmla="*/ 6 w 247"/>
                <a:gd name="T65" fmla="*/ 197 h 201"/>
                <a:gd name="T66" fmla="*/ 2 w 247"/>
                <a:gd name="T67" fmla="*/ 86 h 201"/>
                <a:gd name="T68" fmla="*/ 19 w 247"/>
                <a:gd name="T69" fmla="*/ 52 h 201"/>
                <a:gd name="T70" fmla="*/ 0 w 247"/>
                <a:gd name="T71" fmla="*/ 37 h 201"/>
                <a:gd name="T72" fmla="*/ 0 w 247"/>
                <a:gd name="T73" fmla="*/ 37 h 201"/>
                <a:gd name="T74" fmla="*/ 3 w 247"/>
                <a:gd name="T75" fmla="*/ 1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201">
                  <a:moveTo>
                    <a:pt x="3" y="15"/>
                  </a:moveTo>
                  <a:cubicBezTo>
                    <a:pt x="3" y="15"/>
                    <a:pt x="3" y="15"/>
                    <a:pt x="3" y="15"/>
                  </a:cubicBezTo>
                  <a:cubicBezTo>
                    <a:pt x="3" y="15"/>
                    <a:pt x="3" y="15"/>
                    <a:pt x="3" y="15"/>
                  </a:cubicBezTo>
                  <a:cubicBezTo>
                    <a:pt x="4" y="15"/>
                    <a:pt x="4" y="15"/>
                    <a:pt x="4" y="15"/>
                  </a:cubicBezTo>
                  <a:cubicBezTo>
                    <a:pt x="7" y="14"/>
                    <a:pt x="7" y="14"/>
                    <a:pt x="7" y="14"/>
                  </a:cubicBezTo>
                  <a:cubicBezTo>
                    <a:pt x="12" y="12"/>
                    <a:pt x="12" y="12"/>
                    <a:pt x="12" y="12"/>
                  </a:cubicBezTo>
                  <a:cubicBezTo>
                    <a:pt x="23" y="9"/>
                    <a:pt x="23" y="9"/>
                    <a:pt x="23" y="9"/>
                  </a:cubicBezTo>
                  <a:cubicBezTo>
                    <a:pt x="44" y="2"/>
                    <a:pt x="44" y="2"/>
                    <a:pt x="44" y="2"/>
                  </a:cubicBezTo>
                  <a:cubicBezTo>
                    <a:pt x="48" y="0"/>
                    <a:pt x="56" y="0"/>
                    <a:pt x="58" y="1"/>
                  </a:cubicBezTo>
                  <a:cubicBezTo>
                    <a:pt x="65" y="3"/>
                    <a:pt x="70" y="5"/>
                    <a:pt x="74" y="7"/>
                  </a:cubicBezTo>
                  <a:cubicBezTo>
                    <a:pt x="74" y="8"/>
                    <a:pt x="74" y="8"/>
                    <a:pt x="74" y="8"/>
                  </a:cubicBezTo>
                  <a:cubicBezTo>
                    <a:pt x="67" y="12"/>
                    <a:pt x="67" y="12"/>
                    <a:pt x="67" y="12"/>
                  </a:cubicBezTo>
                  <a:cubicBezTo>
                    <a:pt x="69" y="19"/>
                    <a:pt x="69" y="19"/>
                    <a:pt x="69" y="19"/>
                  </a:cubicBezTo>
                  <a:cubicBezTo>
                    <a:pt x="64" y="25"/>
                    <a:pt x="64" y="25"/>
                    <a:pt x="64" y="25"/>
                  </a:cubicBezTo>
                  <a:cubicBezTo>
                    <a:pt x="58" y="56"/>
                    <a:pt x="58" y="56"/>
                    <a:pt x="58" y="56"/>
                  </a:cubicBezTo>
                  <a:cubicBezTo>
                    <a:pt x="77" y="18"/>
                    <a:pt x="77" y="18"/>
                    <a:pt x="77" y="18"/>
                  </a:cubicBezTo>
                  <a:cubicBezTo>
                    <a:pt x="77" y="17"/>
                    <a:pt x="77" y="17"/>
                    <a:pt x="77" y="17"/>
                  </a:cubicBezTo>
                  <a:cubicBezTo>
                    <a:pt x="82" y="9"/>
                    <a:pt x="82" y="9"/>
                    <a:pt x="82" y="9"/>
                  </a:cubicBezTo>
                  <a:cubicBezTo>
                    <a:pt x="86" y="11"/>
                    <a:pt x="86" y="11"/>
                    <a:pt x="86" y="11"/>
                  </a:cubicBezTo>
                  <a:cubicBezTo>
                    <a:pt x="83" y="20"/>
                    <a:pt x="83" y="20"/>
                    <a:pt x="83" y="20"/>
                  </a:cubicBezTo>
                  <a:cubicBezTo>
                    <a:pt x="82" y="21"/>
                    <a:pt x="82" y="21"/>
                    <a:pt x="82" y="21"/>
                  </a:cubicBezTo>
                  <a:cubicBezTo>
                    <a:pt x="67" y="53"/>
                    <a:pt x="67" y="53"/>
                    <a:pt x="67" y="53"/>
                  </a:cubicBezTo>
                  <a:cubicBezTo>
                    <a:pt x="83" y="34"/>
                    <a:pt x="83" y="34"/>
                    <a:pt x="83" y="34"/>
                  </a:cubicBezTo>
                  <a:cubicBezTo>
                    <a:pt x="84" y="26"/>
                    <a:pt x="84" y="26"/>
                    <a:pt x="84" y="26"/>
                  </a:cubicBezTo>
                  <a:cubicBezTo>
                    <a:pt x="89" y="24"/>
                    <a:pt x="89" y="24"/>
                    <a:pt x="89" y="24"/>
                  </a:cubicBezTo>
                  <a:cubicBezTo>
                    <a:pt x="89" y="24"/>
                    <a:pt x="89" y="25"/>
                    <a:pt x="89" y="25"/>
                  </a:cubicBezTo>
                  <a:cubicBezTo>
                    <a:pt x="96" y="64"/>
                    <a:pt x="96" y="64"/>
                    <a:pt x="96" y="64"/>
                  </a:cubicBezTo>
                  <a:cubicBezTo>
                    <a:pt x="97" y="65"/>
                    <a:pt x="97" y="65"/>
                    <a:pt x="97" y="65"/>
                  </a:cubicBezTo>
                  <a:cubicBezTo>
                    <a:pt x="106" y="71"/>
                    <a:pt x="106" y="71"/>
                    <a:pt x="106" y="71"/>
                  </a:cubicBezTo>
                  <a:cubicBezTo>
                    <a:pt x="123" y="82"/>
                    <a:pt x="123" y="82"/>
                    <a:pt x="123" y="82"/>
                  </a:cubicBezTo>
                  <a:cubicBezTo>
                    <a:pt x="123" y="82"/>
                    <a:pt x="123" y="82"/>
                    <a:pt x="123" y="83"/>
                  </a:cubicBezTo>
                  <a:cubicBezTo>
                    <a:pt x="168" y="45"/>
                    <a:pt x="168" y="45"/>
                    <a:pt x="168" y="45"/>
                  </a:cubicBezTo>
                  <a:cubicBezTo>
                    <a:pt x="171" y="43"/>
                    <a:pt x="175" y="43"/>
                    <a:pt x="178" y="45"/>
                  </a:cubicBezTo>
                  <a:cubicBezTo>
                    <a:pt x="247" y="102"/>
                    <a:pt x="247" y="102"/>
                    <a:pt x="247" y="102"/>
                  </a:cubicBezTo>
                  <a:cubicBezTo>
                    <a:pt x="246" y="104"/>
                    <a:pt x="244" y="104"/>
                    <a:pt x="242" y="104"/>
                  </a:cubicBezTo>
                  <a:cubicBezTo>
                    <a:pt x="236" y="104"/>
                    <a:pt x="236" y="104"/>
                    <a:pt x="236" y="104"/>
                  </a:cubicBezTo>
                  <a:cubicBezTo>
                    <a:pt x="121" y="86"/>
                    <a:pt x="121" y="86"/>
                    <a:pt x="121" y="86"/>
                  </a:cubicBezTo>
                  <a:cubicBezTo>
                    <a:pt x="118" y="104"/>
                    <a:pt x="118" y="104"/>
                    <a:pt x="118" y="104"/>
                  </a:cubicBezTo>
                  <a:cubicBezTo>
                    <a:pt x="103" y="104"/>
                    <a:pt x="103" y="104"/>
                    <a:pt x="103" y="104"/>
                  </a:cubicBezTo>
                  <a:cubicBezTo>
                    <a:pt x="102" y="104"/>
                    <a:pt x="100" y="104"/>
                    <a:pt x="99" y="102"/>
                  </a:cubicBezTo>
                  <a:cubicBezTo>
                    <a:pt x="102" y="100"/>
                    <a:pt x="102" y="100"/>
                    <a:pt x="102" y="100"/>
                  </a:cubicBezTo>
                  <a:cubicBezTo>
                    <a:pt x="91" y="92"/>
                    <a:pt x="91" y="92"/>
                    <a:pt x="91" y="92"/>
                  </a:cubicBezTo>
                  <a:cubicBezTo>
                    <a:pt x="83" y="85"/>
                    <a:pt x="83" y="85"/>
                    <a:pt x="83" y="85"/>
                  </a:cubicBezTo>
                  <a:cubicBezTo>
                    <a:pt x="79" y="82"/>
                    <a:pt x="79" y="82"/>
                    <a:pt x="79" y="82"/>
                  </a:cubicBezTo>
                  <a:cubicBezTo>
                    <a:pt x="78" y="82"/>
                    <a:pt x="78" y="82"/>
                    <a:pt x="78" y="82"/>
                  </a:cubicBezTo>
                  <a:cubicBezTo>
                    <a:pt x="78" y="82"/>
                    <a:pt x="78" y="82"/>
                    <a:pt x="78" y="82"/>
                  </a:cubicBezTo>
                  <a:cubicBezTo>
                    <a:pt x="78" y="82"/>
                    <a:pt x="78" y="82"/>
                    <a:pt x="78" y="82"/>
                  </a:cubicBezTo>
                  <a:cubicBezTo>
                    <a:pt x="78" y="82"/>
                    <a:pt x="78" y="82"/>
                    <a:pt x="78" y="82"/>
                  </a:cubicBezTo>
                  <a:cubicBezTo>
                    <a:pt x="68" y="65"/>
                    <a:pt x="75" y="77"/>
                    <a:pt x="73" y="73"/>
                  </a:cubicBezTo>
                  <a:cubicBezTo>
                    <a:pt x="73" y="73"/>
                    <a:pt x="73" y="73"/>
                    <a:pt x="73" y="73"/>
                  </a:cubicBezTo>
                  <a:cubicBezTo>
                    <a:pt x="73" y="73"/>
                    <a:pt x="73" y="73"/>
                    <a:pt x="73" y="73"/>
                  </a:cubicBezTo>
                  <a:cubicBezTo>
                    <a:pt x="73" y="72"/>
                    <a:pt x="73" y="72"/>
                    <a:pt x="73" y="72"/>
                  </a:cubicBezTo>
                  <a:cubicBezTo>
                    <a:pt x="73" y="69"/>
                    <a:pt x="73" y="69"/>
                    <a:pt x="73" y="69"/>
                  </a:cubicBezTo>
                  <a:cubicBezTo>
                    <a:pt x="72" y="64"/>
                    <a:pt x="72" y="64"/>
                    <a:pt x="72" y="64"/>
                  </a:cubicBezTo>
                  <a:cubicBezTo>
                    <a:pt x="69" y="73"/>
                    <a:pt x="66" y="82"/>
                    <a:pt x="62" y="92"/>
                  </a:cubicBezTo>
                  <a:cubicBezTo>
                    <a:pt x="66" y="99"/>
                    <a:pt x="71" y="110"/>
                    <a:pt x="77" y="122"/>
                  </a:cubicBezTo>
                  <a:cubicBezTo>
                    <a:pt x="84" y="156"/>
                    <a:pt x="82" y="177"/>
                    <a:pt x="84" y="199"/>
                  </a:cubicBezTo>
                  <a:cubicBezTo>
                    <a:pt x="58" y="201"/>
                    <a:pt x="58" y="201"/>
                    <a:pt x="58" y="201"/>
                  </a:cubicBezTo>
                  <a:cubicBezTo>
                    <a:pt x="53" y="144"/>
                    <a:pt x="53" y="144"/>
                    <a:pt x="53" y="144"/>
                  </a:cubicBezTo>
                  <a:cubicBezTo>
                    <a:pt x="52" y="136"/>
                    <a:pt x="52" y="136"/>
                    <a:pt x="52" y="136"/>
                  </a:cubicBezTo>
                  <a:cubicBezTo>
                    <a:pt x="52" y="137"/>
                    <a:pt x="52" y="136"/>
                    <a:pt x="52" y="136"/>
                  </a:cubicBezTo>
                  <a:cubicBezTo>
                    <a:pt x="51" y="134"/>
                    <a:pt x="51" y="134"/>
                    <a:pt x="51" y="134"/>
                  </a:cubicBezTo>
                  <a:cubicBezTo>
                    <a:pt x="45" y="121"/>
                    <a:pt x="45" y="121"/>
                    <a:pt x="45" y="121"/>
                  </a:cubicBezTo>
                  <a:cubicBezTo>
                    <a:pt x="41" y="113"/>
                    <a:pt x="41" y="113"/>
                    <a:pt x="41" y="113"/>
                  </a:cubicBezTo>
                  <a:cubicBezTo>
                    <a:pt x="39" y="137"/>
                    <a:pt x="35" y="176"/>
                    <a:pt x="31" y="200"/>
                  </a:cubicBezTo>
                  <a:cubicBezTo>
                    <a:pt x="6" y="197"/>
                    <a:pt x="6" y="197"/>
                    <a:pt x="6" y="197"/>
                  </a:cubicBezTo>
                  <a:cubicBezTo>
                    <a:pt x="9" y="161"/>
                    <a:pt x="12" y="127"/>
                    <a:pt x="13" y="91"/>
                  </a:cubicBezTo>
                  <a:cubicBezTo>
                    <a:pt x="10" y="89"/>
                    <a:pt x="6" y="87"/>
                    <a:pt x="2" y="86"/>
                  </a:cubicBezTo>
                  <a:cubicBezTo>
                    <a:pt x="2" y="85"/>
                    <a:pt x="2" y="85"/>
                    <a:pt x="2" y="85"/>
                  </a:cubicBezTo>
                  <a:cubicBezTo>
                    <a:pt x="8" y="74"/>
                    <a:pt x="13" y="63"/>
                    <a:pt x="19" y="52"/>
                  </a:cubicBezTo>
                  <a:cubicBezTo>
                    <a:pt x="1" y="38"/>
                    <a:pt x="1" y="38"/>
                    <a:pt x="1" y="38"/>
                  </a:cubicBezTo>
                  <a:cubicBezTo>
                    <a:pt x="0" y="37"/>
                    <a:pt x="0" y="37"/>
                    <a:pt x="0" y="37"/>
                  </a:cubicBezTo>
                  <a:cubicBezTo>
                    <a:pt x="0" y="37"/>
                    <a:pt x="0" y="37"/>
                    <a:pt x="0" y="37"/>
                  </a:cubicBezTo>
                  <a:cubicBezTo>
                    <a:pt x="0" y="37"/>
                    <a:pt x="0" y="37"/>
                    <a:pt x="0" y="37"/>
                  </a:cubicBezTo>
                  <a:cubicBezTo>
                    <a:pt x="0" y="37"/>
                    <a:pt x="0" y="37"/>
                    <a:pt x="0" y="37"/>
                  </a:cubicBezTo>
                  <a:cubicBezTo>
                    <a:pt x="0" y="37"/>
                    <a:pt x="4" y="11"/>
                    <a:pt x="3" y="15"/>
                  </a:cubicBezTo>
                  <a:close/>
                </a:path>
              </a:pathLst>
            </a:custGeom>
            <a:grpFill/>
            <a:ln>
              <a:noFill/>
            </a:ln>
          </p:spPr>
          <p:txBody>
            <a:bodyPr vert="horz" wrap="square" lIns="91440" tIns="45720" rIns="91440" bIns="45720" numCol="1" anchor="t" anchorCtr="0" compatLnSpc="1"/>
            <a:lstStyle/>
            <a:p>
              <a:endParaRPr lang="en-US"/>
            </a:p>
          </p:txBody>
        </p:sp>
        <p:sp>
          <p:nvSpPr>
            <p:cNvPr id="55" name="Freeform 364"/>
            <p:cNvSpPr>
              <a:spLocks noEditPoints="1"/>
            </p:cNvSpPr>
            <p:nvPr/>
          </p:nvSpPr>
          <p:spPr bwMode="auto">
            <a:xfrm>
              <a:off x="15206" y="9472"/>
              <a:ext cx="500" cy="291"/>
            </a:xfrm>
            <a:custGeom>
              <a:avLst/>
              <a:gdLst>
                <a:gd name="T0" fmla="*/ 82 w 153"/>
                <a:gd name="T1" fmla="*/ 59 h 89"/>
                <a:gd name="T2" fmla="*/ 153 w 153"/>
                <a:gd name="T3" fmla="*/ 0 h 89"/>
                <a:gd name="T4" fmla="*/ 153 w 153"/>
                <a:gd name="T5" fmla="*/ 82 h 89"/>
                <a:gd name="T6" fmla="*/ 146 w 153"/>
                <a:gd name="T7" fmla="*/ 89 h 89"/>
                <a:gd name="T8" fmla="*/ 7 w 153"/>
                <a:gd name="T9" fmla="*/ 89 h 89"/>
                <a:gd name="T10" fmla="*/ 0 w 153"/>
                <a:gd name="T11" fmla="*/ 82 h 89"/>
                <a:gd name="T12" fmla="*/ 0 w 153"/>
                <a:gd name="T13" fmla="*/ 0 h 89"/>
                <a:gd name="T14" fmla="*/ 72 w 153"/>
                <a:gd name="T15" fmla="*/ 59 h 89"/>
                <a:gd name="T16" fmla="*/ 82 w 153"/>
                <a:gd name="T17" fmla="*/ 59 h 89"/>
                <a:gd name="T18" fmla="*/ 110 w 153"/>
                <a:gd name="T19" fmla="*/ 50 h 89"/>
                <a:gd name="T20" fmla="*/ 143 w 153"/>
                <a:gd name="T21" fmla="*/ 82 h 89"/>
                <a:gd name="T22" fmla="*/ 145 w 153"/>
                <a:gd name="T23" fmla="*/ 83 h 89"/>
                <a:gd name="T24" fmla="*/ 147 w 153"/>
                <a:gd name="T25" fmla="*/ 82 h 89"/>
                <a:gd name="T26" fmla="*/ 147 w 153"/>
                <a:gd name="T27" fmla="*/ 79 h 89"/>
                <a:gd name="T28" fmla="*/ 113 w 153"/>
                <a:gd name="T29" fmla="*/ 47 h 89"/>
                <a:gd name="T30" fmla="*/ 110 w 153"/>
                <a:gd name="T31" fmla="*/ 47 h 89"/>
                <a:gd name="T32" fmla="*/ 110 w 153"/>
                <a:gd name="T33" fmla="*/ 50 h 89"/>
                <a:gd name="T34" fmla="*/ 44 w 153"/>
                <a:gd name="T35" fmla="*/ 47 h 89"/>
                <a:gd name="T36" fmla="*/ 41 w 153"/>
                <a:gd name="T37" fmla="*/ 47 h 89"/>
                <a:gd name="T38" fmla="*/ 7 w 153"/>
                <a:gd name="T39" fmla="*/ 79 h 89"/>
                <a:gd name="T40" fmla="*/ 7 w 153"/>
                <a:gd name="T41" fmla="*/ 82 h 89"/>
                <a:gd name="T42" fmla="*/ 9 w 153"/>
                <a:gd name="T43" fmla="*/ 83 h 89"/>
                <a:gd name="T44" fmla="*/ 10 w 153"/>
                <a:gd name="T45" fmla="*/ 82 h 89"/>
                <a:gd name="T46" fmla="*/ 44 w 153"/>
                <a:gd name="T47" fmla="*/ 50 h 89"/>
                <a:gd name="T48" fmla="*/ 44 w 153"/>
                <a:gd name="T49" fmla="*/ 4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89">
                  <a:moveTo>
                    <a:pt x="82" y="59"/>
                  </a:moveTo>
                  <a:cubicBezTo>
                    <a:pt x="153" y="0"/>
                    <a:pt x="153" y="0"/>
                    <a:pt x="153" y="0"/>
                  </a:cubicBezTo>
                  <a:cubicBezTo>
                    <a:pt x="153" y="82"/>
                    <a:pt x="153" y="82"/>
                    <a:pt x="153" y="82"/>
                  </a:cubicBezTo>
                  <a:cubicBezTo>
                    <a:pt x="153" y="86"/>
                    <a:pt x="150" y="89"/>
                    <a:pt x="146" y="89"/>
                  </a:cubicBezTo>
                  <a:cubicBezTo>
                    <a:pt x="7" y="89"/>
                    <a:pt x="7" y="89"/>
                    <a:pt x="7" y="89"/>
                  </a:cubicBezTo>
                  <a:cubicBezTo>
                    <a:pt x="3" y="89"/>
                    <a:pt x="0" y="86"/>
                    <a:pt x="0" y="82"/>
                  </a:cubicBezTo>
                  <a:cubicBezTo>
                    <a:pt x="0" y="0"/>
                    <a:pt x="0" y="0"/>
                    <a:pt x="0" y="0"/>
                  </a:cubicBezTo>
                  <a:cubicBezTo>
                    <a:pt x="72" y="59"/>
                    <a:pt x="72" y="59"/>
                    <a:pt x="72" y="59"/>
                  </a:cubicBezTo>
                  <a:cubicBezTo>
                    <a:pt x="75" y="61"/>
                    <a:pt x="79" y="61"/>
                    <a:pt x="82" y="59"/>
                  </a:cubicBezTo>
                  <a:close/>
                  <a:moveTo>
                    <a:pt x="110" y="50"/>
                  </a:moveTo>
                  <a:cubicBezTo>
                    <a:pt x="143" y="82"/>
                    <a:pt x="143" y="82"/>
                    <a:pt x="143" y="82"/>
                  </a:cubicBezTo>
                  <a:cubicBezTo>
                    <a:pt x="144" y="83"/>
                    <a:pt x="144" y="83"/>
                    <a:pt x="145" y="83"/>
                  </a:cubicBezTo>
                  <a:cubicBezTo>
                    <a:pt x="146" y="83"/>
                    <a:pt x="146" y="83"/>
                    <a:pt x="147" y="82"/>
                  </a:cubicBezTo>
                  <a:cubicBezTo>
                    <a:pt x="148" y="81"/>
                    <a:pt x="147" y="80"/>
                    <a:pt x="147" y="79"/>
                  </a:cubicBezTo>
                  <a:cubicBezTo>
                    <a:pt x="113" y="47"/>
                    <a:pt x="113" y="47"/>
                    <a:pt x="113" y="47"/>
                  </a:cubicBezTo>
                  <a:cubicBezTo>
                    <a:pt x="112" y="46"/>
                    <a:pt x="111" y="46"/>
                    <a:pt x="110" y="47"/>
                  </a:cubicBezTo>
                  <a:cubicBezTo>
                    <a:pt x="109" y="48"/>
                    <a:pt x="109" y="49"/>
                    <a:pt x="110" y="50"/>
                  </a:cubicBezTo>
                  <a:close/>
                  <a:moveTo>
                    <a:pt x="44" y="47"/>
                  </a:moveTo>
                  <a:cubicBezTo>
                    <a:pt x="43" y="46"/>
                    <a:pt x="42" y="46"/>
                    <a:pt x="41" y="47"/>
                  </a:cubicBezTo>
                  <a:cubicBezTo>
                    <a:pt x="7" y="79"/>
                    <a:pt x="7" y="79"/>
                    <a:pt x="7" y="79"/>
                  </a:cubicBezTo>
                  <a:cubicBezTo>
                    <a:pt x="6" y="80"/>
                    <a:pt x="6" y="81"/>
                    <a:pt x="7" y="82"/>
                  </a:cubicBezTo>
                  <a:cubicBezTo>
                    <a:pt x="8" y="83"/>
                    <a:pt x="8" y="83"/>
                    <a:pt x="9" y="83"/>
                  </a:cubicBezTo>
                  <a:cubicBezTo>
                    <a:pt x="9" y="83"/>
                    <a:pt x="10" y="83"/>
                    <a:pt x="10" y="82"/>
                  </a:cubicBezTo>
                  <a:cubicBezTo>
                    <a:pt x="44" y="50"/>
                    <a:pt x="44" y="50"/>
                    <a:pt x="44" y="50"/>
                  </a:cubicBezTo>
                  <a:cubicBezTo>
                    <a:pt x="45" y="49"/>
                    <a:pt x="45" y="48"/>
                    <a:pt x="44" y="47"/>
                  </a:cubicBezTo>
                  <a:close/>
                </a:path>
              </a:pathLst>
            </a:custGeom>
            <a:grpFill/>
            <a:ln>
              <a:noFill/>
            </a:ln>
          </p:spPr>
          <p:txBody>
            <a:bodyPr vert="horz" wrap="square" lIns="91440" tIns="45720" rIns="91440" bIns="45720" numCol="1" anchor="t" anchorCtr="0" compatLnSpc="1"/>
            <a:lstStyle/>
            <a:p>
              <a:endParaRPr lang="en-US"/>
            </a:p>
          </p:txBody>
        </p:sp>
        <p:sp>
          <p:nvSpPr>
            <p:cNvPr id="56" name="Freeform 365"/>
            <p:cNvSpPr/>
            <p:nvPr/>
          </p:nvSpPr>
          <p:spPr bwMode="auto">
            <a:xfrm>
              <a:off x="15331" y="9467"/>
              <a:ext cx="283" cy="73"/>
            </a:xfrm>
            <a:custGeom>
              <a:avLst/>
              <a:gdLst>
                <a:gd name="T0" fmla="*/ 5 w 86"/>
                <a:gd name="T1" fmla="*/ 0 h 22"/>
                <a:gd name="T2" fmla="*/ 82 w 86"/>
                <a:gd name="T3" fmla="*/ 13 h 22"/>
                <a:gd name="T4" fmla="*/ 85 w 86"/>
                <a:gd name="T5" fmla="*/ 18 h 22"/>
                <a:gd name="T6" fmla="*/ 81 w 86"/>
                <a:gd name="T7" fmla="*/ 22 h 22"/>
                <a:gd name="T8" fmla="*/ 81 w 86"/>
                <a:gd name="T9" fmla="*/ 21 h 22"/>
                <a:gd name="T10" fmla="*/ 4 w 86"/>
                <a:gd name="T11" fmla="*/ 8 h 22"/>
                <a:gd name="T12" fmla="*/ 0 w 86"/>
                <a:gd name="T13" fmla="*/ 4 h 22"/>
                <a:gd name="T14" fmla="*/ 5 w 86"/>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22">
                  <a:moveTo>
                    <a:pt x="5" y="0"/>
                  </a:moveTo>
                  <a:cubicBezTo>
                    <a:pt x="82" y="13"/>
                    <a:pt x="82" y="13"/>
                    <a:pt x="82" y="13"/>
                  </a:cubicBezTo>
                  <a:cubicBezTo>
                    <a:pt x="84" y="14"/>
                    <a:pt x="86" y="16"/>
                    <a:pt x="85" y="18"/>
                  </a:cubicBezTo>
                  <a:cubicBezTo>
                    <a:pt x="85" y="20"/>
                    <a:pt x="83" y="22"/>
                    <a:pt x="81" y="22"/>
                  </a:cubicBezTo>
                  <a:cubicBezTo>
                    <a:pt x="81" y="22"/>
                    <a:pt x="81" y="22"/>
                    <a:pt x="81" y="21"/>
                  </a:cubicBezTo>
                  <a:cubicBezTo>
                    <a:pt x="4" y="8"/>
                    <a:pt x="4" y="8"/>
                    <a:pt x="4" y="8"/>
                  </a:cubicBezTo>
                  <a:cubicBezTo>
                    <a:pt x="1" y="8"/>
                    <a:pt x="0" y="6"/>
                    <a:pt x="0" y="4"/>
                  </a:cubicBezTo>
                  <a:cubicBezTo>
                    <a:pt x="1" y="1"/>
                    <a:pt x="3" y="0"/>
                    <a:pt x="5" y="0"/>
                  </a:cubicBezTo>
                  <a:close/>
                </a:path>
              </a:pathLst>
            </a:custGeom>
            <a:grpFill/>
            <a:ln>
              <a:noFill/>
            </a:ln>
          </p:spPr>
          <p:txBody>
            <a:bodyPr vert="horz" wrap="square" lIns="91440" tIns="45720" rIns="91440" bIns="45720" numCol="1" anchor="t" anchorCtr="0" compatLnSpc="1"/>
            <a:lstStyle/>
            <a:p>
              <a:endParaRPr lang="en-US"/>
            </a:p>
          </p:txBody>
        </p:sp>
        <p:sp>
          <p:nvSpPr>
            <p:cNvPr id="57" name="Freeform 366"/>
            <p:cNvSpPr/>
            <p:nvPr/>
          </p:nvSpPr>
          <p:spPr bwMode="auto">
            <a:xfrm>
              <a:off x="15324" y="9519"/>
              <a:ext cx="223" cy="63"/>
            </a:xfrm>
            <a:custGeom>
              <a:avLst/>
              <a:gdLst>
                <a:gd name="T0" fmla="*/ 0 w 68"/>
                <a:gd name="T1" fmla="*/ 4 h 19"/>
                <a:gd name="T2" fmla="*/ 5 w 68"/>
                <a:gd name="T3" fmla="*/ 1 h 19"/>
                <a:gd name="T4" fmla="*/ 65 w 68"/>
                <a:gd name="T5" fmla="*/ 11 h 19"/>
                <a:gd name="T6" fmla="*/ 68 w 68"/>
                <a:gd name="T7" fmla="*/ 15 h 19"/>
                <a:gd name="T8" fmla="*/ 64 w 68"/>
                <a:gd name="T9" fmla="*/ 19 h 19"/>
                <a:gd name="T10" fmla="*/ 63 w 68"/>
                <a:gd name="T11" fmla="*/ 19 h 19"/>
                <a:gd name="T12" fmla="*/ 4 w 68"/>
                <a:gd name="T13" fmla="*/ 9 h 19"/>
                <a:gd name="T14" fmla="*/ 0 w 68"/>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9">
                  <a:moveTo>
                    <a:pt x="0" y="4"/>
                  </a:moveTo>
                  <a:cubicBezTo>
                    <a:pt x="1" y="2"/>
                    <a:pt x="3" y="0"/>
                    <a:pt x="5" y="1"/>
                  </a:cubicBezTo>
                  <a:cubicBezTo>
                    <a:pt x="65" y="11"/>
                    <a:pt x="65" y="11"/>
                    <a:pt x="65" y="11"/>
                  </a:cubicBezTo>
                  <a:cubicBezTo>
                    <a:pt x="67" y="11"/>
                    <a:pt x="68" y="13"/>
                    <a:pt x="68" y="15"/>
                  </a:cubicBezTo>
                  <a:cubicBezTo>
                    <a:pt x="68" y="17"/>
                    <a:pt x="66" y="19"/>
                    <a:pt x="64" y="19"/>
                  </a:cubicBezTo>
                  <a:cubicBezTo>
                    <a:pt x="64" y="19"/>
                    <a:pt x="63" y="19"/>
                    <a:pt x="63" y="19"/>
                  </a:cubicBezTo>
                  <a:cubicBezTo>
                    <a:pt x="4" y="9"/>
                    <a:pt x="4" y="9"/>
                    <a:pt x="4" y="9"/>
                  </a:cubicBezTo>
                  <a:cubicBezTo>
                    <a:pt x="1" y="8"/>
                    <a:pt x="0" y="6"/>
                    <a:pt x="0" y="4"/>
                  </a:cubicBezTo>
                  <a:close/>
                </a:path>
              </a:pathLst>
            </a:custGeom>
            <a:grpFill/>
            <a:ln>
              <a:noFill/>
            </a:ln>
          </p:spPr>
          <p:txBody>
            <a:bodyPr vert="horz" wrap="square" lIns="91440" tIns="45720" rIns="91440" bIns="45720" numCol="1" anchor="t" anchorCtr="0" compatLnSpc="1"/>
            <a:lstStyle/>
            <a:p>
              <a:endParaRPr lang="en-US"/>
            </a:p>
          </p:txBody>
        </p:sp>
        <p:sp>
          <p:nvSpPr>
            <p:cNvPr id="58" name="Freeform 367"/>
            <p:cNvSpPr/>
            <p:nvPr/>
          </p:nvSpPr>
          <p:spPr bwMode="auto">
            <a:xfrm>
              <a:off x="15392" y="9590"/>
              <a:ext cx="105" cy="39"/>
            </a:xfrm>
            <a:custGeom>
              <a:avLst/>
              <a:gdLst>
                <a:gd name="T0" fmla="*/ 28 w 32"/>
                <a:gd name="T1" fmla="*/ 3 h 12"/>
                <a:gd name="T2" fmla="*/ 32 w 32"/>
                <a:gd name="T3" fmla="*/ 8 h 12"/>
                <a:gd name="T4" fmla="*/ 28 w 32"/>
                <a:gd name="T5" fmla="*/ 12 h 12"/>
                <a:gd name="T6" fmla="*/ 27 w 32"/>
                <a:gd name="T7" fmla="*/ 12 h 12"/>
                <a:gd name="T8" fmla="*/ 4 w 32"/>
                <a:gd name="T9" fmla="*/ 8 h 12"/>
                <a:gd name="T10" fmla="*/ 1 w 32"/>
                <a:gd name="T11" fmla="*/ 3 h 12"/>
                <a:gd name="T12" fmla="*/ 5 w 32"/>
                <a:gd name="T13" fmla="*/ 0 h 12"/>
                <a:gd name="T14" fmla="*/ 28 w 32"/>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28" y="3"/>
                  </a:moveTo>
                  <a:cubicBezTo>
                    <a:pt x="30" y="4"/>
                    <a:pt x="32" y="6"/>
                    <a:pt x="32" y="8"/>
                  </a:cubicBezTo>
                  <a:cubicBezTo>
                    <a:pt x="31" y="10"/>
                    <a:pt x="30" y="12"/>
                    <a:pt x="28" y="12"/>
                  </a:cubicBezTo>
                  <a:cubicBezTo>
                    <a:pt x="27" y="12"/>
                    <a:pt x="27" y="12"/>
                    <a:pt x="27" y="12"/>
                  </a:cubicBezTo>
                  <a:cubicBezTo>
                    <a:pt x="4" y="8"/>
                    <a:pt x="4" y="8"/>
                    <a:pt x="4" y="8"/>
                  </a:cubicBezTo>
                  <a:cubicBezTo>
                    <a:pt x="2" y="8"/>
                    <a:pt x="0" y="6"/>
                    <a:pt x="1" y="3"/>
                  </a:cubicBezTo>
                  <a:cubicBezTo>
                    <a:pt x="1" y="1"/>
                    <a:pt x="3" y="0"/>
                    <a:pt x="5" y="0"/>
                  </a:cubicBezTo>
                  <a:lnTo>
                    <a:pt x="28" y="3"/>
                  </a:lnTo>
                  <a:close/>
                </a:path>
              </a:pathLst>
            </a:custGeom>
            <a:grpFill/>
            <a:ln>
              <a:noFill/>
            </a:ln>
          </p:spPr>
          <p:txBody>
            <a:bodyPr vert="horz" wrap="square" lIns="91440" tIns="45720" rIns="91440" bIns="45720" numCol="1" anchor="t" anchorCtr="0" compatLnSpc="1"/>
            <a:lstStyle/>
            <a:p>
              <a:endParaRPr lang="en-US"/>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arn(inVertical)">
                                      <p:cBhvr>
                                        <p:cTn id="25" dur="500"/>
                                        <p:tgtEl>
                                          <p:spTgt spid="3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arn(inVertical)">
                                      <p:cBhvr>
                                        <p:cTn id="28" dur="500"/>
                                        <p:tgtEl>
                                          <p:spTgt spid="4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inVertical)">
                                      <p:cBhvr>
                                        <p:cTn id="40" dur="500"/>
                                        <p:tgtEl>
                                          <p:spTgt spid="17"/>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barn(inVertical)">
                                      <p:cBhvr>
                                        <p:cTn id="46" dur="500"/>
                                        <p:tgtEl>
                                          <p:spTgt spid="30"/>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Vertical)">
                                      <p:cBhvr>
                                        <p:cTn id="49" dur="500"/>
                                        <p:tgtEl>
                                          <p:spTgt spid="31"/>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arn(inVertical)">
                                      <p:cBhvr>
                                        <p:cTn id="52" dur="500"/>
                                        <p:tgtEl>
                                          <p:spTgt spid="33"/>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arn(inVertical)">
                                      <p:cBhvr>
                                        <p:cTn id="55" dur="500"/>
                                        <p:tgtEl>
                                          <p:spTgt spid="34"/>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barn(inVertical)">
                                      <p:cBhvr>
                                        <p:cTn id="58" dur="500"/>
                                        <p:tgtEl>
                                          <p:spTgt spid="35"/>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barn(inVertical)">
                                      <p:cBhvr>
                                        <p:cTn id="61" dur="500"/>
                                        <p:tgtEl>
                                          <p:spTgt spid="36"/>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barn(inVertical)">
                                      <p:cBhvr>
                                        <p:cTn id="64" dur="500"/>
                                        <p:tgtEl>
                                          <p:spTgt spid="37"/>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barn(inVertical)">
                                      <p:cBhvr>
                                        <p:cTn id="67" dur="500"/>
                                        <p:tgtEl>
                                          <p:spTgt spid="38"/>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barn(inVertical)">
                                      <p:cBhvr>
                                        <p:cTn id="70" dur="500"/>
                                        <p:tgtEl>
                                          <p:spTgt spid="39"/>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barn(inVertical)">
                                      <p:cBhvr>
                                        <p:cTn id="73" dur="500"/>
                                        <p:tgtEl>
                                          <p:spTgt spid="40"/>
                                        </p:tgtEl>
                                      </p:cBhvr>
                                    </p:animEffect>
                                  </p:childTnLst>
                                </p:cTn>
                              </p:par>
                              <p:par>
                                <p:cTn id="74" presetID="16" presetClass="entr" presetSubtype="21"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barn(inVertical)">
                                      <p:cBhvr>
                                        <p:cTn id="76" dur="500"/>
                                        <p:tgtEl>
                                          <p:spTgt spid="41"/>
                                        </p:tgtEl>
                                      </p:cBhvr>
                                    </p:animEffect>
                                  </p:childTnLst>
                                </p:cTn>
                              </p:par>
                              <p:par>
                                <p:cTn id="77" presetID="16" presetClass="entr" presetSubtype="21"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barn(inVertical)">
                                      <p:cBhvr>
                                        <p:cTn id="79" dur="500"/>
                                        <p:tgtEl>
                                          <p:spTgt spid="59"/>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barn(inVertical)">
                                      <p:cBhvr>
                                        <p:cTn id="82" dur="500"/>
                                        <p:tgtEl>
                                          <p:spTgt spid="45"/>
                                        </p:tgtEl>
                                      </p:cBhvr>
                                    </p:animEffect>
                                  </p:childTnLst>
                                </p:cTn>
                              </p:par>
                              <p:par>
                                <p:cTn id="83" presetID="16" presetClass="entr" presetSubtype="21"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barn(inVertical)">
                                      <p:cBhvr>
                                        <p:cTn id="8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9" grpId="0" animBg="1"/>
      <p:bldP spid="11" grpId="0" animBg="1"/>
      <p:bldP spid="12" grpId="0" animBg="1"/>
      <p:bldP spid="32" grpId="0"/>
      <p:bldP spid="44" grpId="0"/>
      <p:bldP spid="14" grpId="0" animBg="1"/>
      <p:bldP spid="15" grpId="0" animBg="1"/>
      <p:bldP spid="16" grpId="0" animBg="1"/>
      <p:bldP spid="17" grpId="0"/>
      <p:bldP spid="18" grpId="0"/>
      <p:bldP spid="30" grpId="0" animBg="1"/>
      <p:bldP spid="31" grpId="0" animBg="1"/>
      <p:bldP spid="33" grpId="0" animBg="1"/>
      <p:bldP spid="34" grpId="0"/>
      <p:bldP spid="35" grpId="0"/>
      <p:bldP spid="36" grpId="0" animBg="1"/>
      <p:bldP spid="37" grpId="0" animBg="1"/>
      <p:bldP spid="38" grpId="0" animBg="1"/>
      <p:bldP spid="39" grpId="0"/>
      <p:bldP spid="40" grpId="0"/>
      <p:bldP spid="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1955" y="384810"/>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715" y="835660"/>
            <a:ext cx="4670425" cy="645160"/>
          </a:xfrm>
          <a:prstGeom prst="rect">
            <a:avLst/>
          </a:prstGeom>
        </p:spPr>
        <p:txBody>
          <a:bodyPr wrap="square">
            <a:spAutoFit/>
          </a:bodyPr>
          <a:lstStyle/>
          <a:p>
            <a:pPr lvl="0" algn="l">
              <a:buClrTx/>
              <a:buSzTx/>
              <a:buFontTx/>
              <a:defRPr/>
            </a:pPr>
            <a:r>
              <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rPr>
              <a:t>研究成果展示及应用</a:t>
            </a:r>
            <a:endPar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endParaRPr>
          </a:p>
        </p:txBody>
      </p:sp>
      <p:pic>
        <p:nvPicPr>
          <p:cNvPr id="9" name="图片 8" descr="9c059c79c006f3bd2836b272d00b4113"/>
          <p:cNvPicPr>
            <a:picLocks noChangeAspect="1"/>
          </p:cNvPicPr>
          <p:nvPr/>
        </p:nvPicPr>
        <p:blipFill>
          <a:blip r:embed="rId1"/>
          <a:stretch>
            <a:fillRect/>
          </a:stretch>
        </p:blipFill>
        <p:spPr>
          <a:xfrm>
            <a:off x="2117725" y="1953895"/>
            <a:ext cx="2237740" cy="1492250"/>
          </a:xfrm>
          <a:prstGeom prst="octagon">
            <a:avLst>
              <a:gd name="adj" fmla="val 15191"/>
            </a:avLst>
          </a:prstGeom>
          <a:ln w="88900">
            <a:solidFill>
              <a:schemeClr val="bg1"/>
            </a:solidFill>
          </a:ln>
          <a:effectLst>
            <a:outerShdw blurRad="50800" dist="38100" dir="13500000" algn="br" rotWithShape="0">
              <a:prstClr val="black">
                <a:alpha val="40000"/>
              </a:prstClr>
            </a:outerShdw>
          </a:effectLst>
        </p:spPr>
      </p:pic>
      <p:pic>
        <p:nvPicPr>
          <p:cNvPr id="10" name="图片 9" descr="24af0ad357a80a551e6cce2bfc53a145"/>
          <p:cNvPicPr>
            <a:picLocks noChangeAspect="1"/>
          </p:cNvPicPr>
          <p:nvPr/>
        </p:nvPicPr>
        <p:blipFill>
          <a:blip r:embed="rId2"/>
          <a:stretch>
            <a:fillRect/>
          </a:stretch>
        </p:blipFill>
        <p:spPr>
          <a:xfrm>
            <a:off x="4355465" y="3446145"/>
            <a:ext cx="2826385" cy="1884680"/>
          </a:xfrm>
          <a:prstGeom prst="octagon">
            <a:avLst>
              <a:gd name="adj" fmla="val 15191"/>
            </a:avLst>
          </a:prstGeom>
          <a:ln w="88900">
            <a:solidFill>
              <a:schemeClr val="bg1"/>
            </a:solidFill>
          </a:ln>
          <a:effectLst>
            <a:outerShdw blurRad="50800" dist="38100" dir="18900000" algn="bl" rotWithShape="0">
              <a:prstClr val="black">
                <a:alpha val="40000"/>
              </a:prstClr>
            </a:outerShdw>
          </a:effectLst>
        </p:spPr>
      </p:pic>
      <p:pic>
        <p:nvPicPr>
          <p:cNvPr id="11" name="图片 10" descr="979440be68fb0bd5c6228723480f4846"/>
          <p:cNvPicPr>
            <a:picLocks noChangeAspect="1"/>
          </p:cNvPicPr>
          <p:nvPr/>
        </p:nvPicPr>
        <p:blipFill>
          <a:blip r:embed="rId3"/>
          <a:stretch>
            <a:fillRect/>
          </a:stretch>
        </p:blipFill>
        <p:spPr>
          <a:xfrm>
            <a:off x="1055370" y="3757295"/>
            <a:ext cx="2994025" cy="1927860"/>
          </a:xfrm>
          <a:prstGeom prst="octagon">
            <a:avLst>
              <a:gd name="adj" fmla="val 15191"/>
            </a:avLst>
          </a:prstGeom>
          <a:ln w="88900">
            <a:solidFill>
              <a:schemeClr val="bg1"/>
            </a:solidFill>
          </a:ln>
          <a:effectLst>
            <a:outerShdw blurRad="50800" dist="38100" dir="8100000" algn="tr" rotWithShape="0">
              <a:prstClr val="black">
                <a:alpha val="40000"/>
              </a:prstClr>
            </a:outerShdw>
          </a:effectLst>
        </p:spPr>
      </p:pic>
      <p:sp>
        <p:nvSpPr>
          <p:cNvPr id="49" name="文本框 48"/>
          <p:cNvSpPr txBox="1"/>
          <p:nvPr/>
        </p:nvSpPr>
        <p:spPr>
          <a:xfrm>
            <a:off x="4728210" y="2284730"/>
            <a:ext cx="6384925" cy="82994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所需要的文本请添加您所要的文本请添加您所需要的文本请添加您所需要的文本请需要的文本请添加您。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12" name="文本框 11"/>
          <p:cNvSpPr txBox="1"/>
          <p:nvPr/>
        </p:nvSpPr>
        <p:spPr>
          <a:xfrm>
            <a:off x="7446645" y="3973195"/>
            <a:ext cx="3666490" cy="82994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所需要的文本请添加您所要的文本请添加您请您。</a:t>
            </a:r>
            <a:endParaRPr lang="zh-CN" altLang="en-US" sz="1400" dirty="0">
              <a:latin typeface="字魂58号-创中黑" panose="00000500000000000000" pitchFamily="2" charset="-122"/>
              <a:ea typeface="字魂58号-创中黑" panose="00000500000000000000" pitchFamily="2" charset="-122"/>
            </a:endParaRPr>
          </a:p>
        </p:txBody>
      </p:sp>
      <p:sp>
        <p:nvSpPr>
          <p:cNvPr id="88" name="文本框 87"/>
          <p:cNvSpPr txBox="1"/>
          <p:nvPr/>
        </p:nvSpPr>
        <p:spPr>
          <a:xfrm>
            <a:off x="6772275" y="1724660"/>
            <a:ext cx="1962150" cy="460375"/>
          </a:xfrm>
          <a:prstGeom prst="rect">
            <a:avLst/>
          </a:prstGeom>
          <a:noFill/>
        </p:spPr>
        <p:txBody>
          <a:bodyPr wrap="square" rtlCol="0">
            <a:spAutoFit/>
          </a:bodyPr>
          <a:lstStyle/>
          <a:p>
            <a:pPr algn="l"/>
            <a:r>
              <a:rPr lang="zh-CN" altLang="en-US" sz="2400" b="1" dirty="0" smtClean="0">
                <a:solidFill>
                  <a:srgbClr val="2F8383"/>
                </a:solidFill>
                <a:latin typeface="字魂简雅黑" panose="00000500000000000000" charset="-122"/>
                <a:ea typeface="字魂简雅黑" panose="00000500000000000000" charset="-122"/>
              </a:rPr>
              <a:t>添加小标题</a:t>
            </a:r>
            <a:endParaRPr lang="zh-CN" altLang="en-US" sz="2400" b="1" dirty="0" smtClean="0">
              <a:solidFill>
                <a:srgbClr val="2F8383"/>
              </a:solidFill>
              <a:latin typeface="字魂简雅黑" panose="00000500000000000000" charset="-122"/>
              <a:ea typeface="字魂简雅黑" panose="00000500000000000000" charset="-122"/>
            </a:endParaRPr>
          </a:p>
        </p:txBody>
      </p:sp>
      <p:sp>
        <p:nvSpPr>
          <p:cNvPr id="14" name="文本框 13"/>
          <p:cNvSpPr txBox="1"/>
          <p:nvPr/>
        </p:nvSpPr>
        <p:spPr>
          <a:xfrm>
            <a:off x="8352155" y="3446145"/>
            <a:ext cx="1962150" cy="460375"/>
          </a:xfrm>
          <a:prstGeom prst="rect">
            <a:avLst/>
          </a:prstGeom>
          <a:noFill/>
        </p:spPr>
        <p:txBody>
          <a:bodyPr wrap="square" rtlCol="0">
            <a:spAutoFit/>
          </a:bodyPr>
          <a:lstStyle/>
          <a:p>
            <a:pPr algn="l"/>
            <a:r>
              <a:rPr lang="zh-CN" altLang="en-US" sz="2400" b="1" dirty="0" smtClean="0">
                <a:solidFill>
                  <a:srgbClr val="2F8383"/>
                </a:solidFill>
                <a:latin typeface="字魂简雅黑" panose="00000500000000000000" charset="-122"/>
                <a:ea typeface="字魂简雅黑" panose="00000500000000000000" charset="-122"/>
              </a:rPr>
              <a:t>添加小标题</a:t>
            </a:r>
            <a:endParaRPr lang="zh-CN" altLang="en-US" sz="2400" b="1" dirty="0" smtClean="0">
              <a:solidFill>
                <a:srgbClr val="2F8383"/>
              </a:solidFill>
              <a:latin typeface="字魂简雅黑" panose="00000500000000000000" charset="-122"/>
              <a:ea typeface="字魂简雅黑" panose="00000500000000000000" charset="-122"/>
            </a:endParaRPr>
          </a:p>
        </p:txBody>
      </p:sp>
      <p:sp>
        <p:nvSpPr>
          <p:cNvPr id="15" name="八边形 14"/>
          <p:cNvSpPr/>
          <p:nvPr/>
        </p:nvSpPr>
        <p:spPr>
          <a:xfrm>
            <a:off x="7529195" y="5124450"/>
            <a:ext cx="798830" cy="560705"/>
          </a:xfrm>
          <a:prstGeom prst="octagon">
            <a:avLst>
              <a:gd name="adj" fmla="val 16874"/>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八边形 16"/>
          <p:cNvSpPr/>
          <p:nvPr/>
        </p:nvSpPr>
        <p:spPr>
          <a:xfrm>
            <a:off x="9394190" y="5124450"/>
            <a:ext cx="798830" cy="560705"/>
          </a:xfrm>
          <a:prstGeom prst="octagon">
            <a:avLst>
              <a:gd name="adj" fmla="val 16874"/>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八边形 17"/>
          <p:cNvSpPr/>
          <p:nvPr/>
        </p:nvSpPr>
        <p:spPr>
          <a:xfrm>
            <a:off x="10314305" y="5124450"/>
            <a:ext cx="798830" cy="560705"/>
          </a:xfrm>
          <a:prstGeom prst="octagon">
            <a:avLst>
              <a:gd name="adj" fmla="val 16874"/>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八边形 18"/>
          <p:cNvSpPr/>
          <p:nvPr/>
        </p:nvSpPr>
        <p:spPr>
          <a:xfrm>
            <a:off x="8438515" y="5124450"/>
            <a:ext cx="798830" cy="560705"/>
          </a:xfrm>
          <a:prstGeom prst="octagon">
            <a:avLst>
              <a:gd name="adj" fmla="val 16874"/>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299"/>
          <p:cNvSpPr>
            <a:spLocks noChangeAspect="1" noChangeArrowheads="1"/>
          </p:cNvSpPr>
          <p:nvPr/>
        </p:nvSpPr>
        <p:spPr bwMode="auto">
          <a:xfrm>
            <a:off x="7719060" y="5211445"/>
            <a:ext cx="403225" cy="326390"/>
          </a:xfrm>
          <a:custGeom>
            <a:avLst/>
            <a:gdLst>
              <a:gd name="T0" fmla="*/ 1229 w 1665"/>
              <a:gd name="T1" fmla="*/ 561 h 1598"/>
              <a:gd name="T2" fmla="*/ 911 w 1665"/>
              <a:gd name="T3" fmla="*/ 686 h 1598"/>
              <a:gd name="T4" fmla="*/ 1246 w 1665"/>
              <a:gd name="T5" fmla="*/ 419 h 1598"/>
              <a:gd name="T6" fmla="*/ 1664 w 1665"/>
              <a:gd name="T7" fmla="*/ 76 h 1598"/>
              <a:gd name="T8" fmla="*/ 1597 w 1665"/>
              <a:gd name="T9" fmla="*/ 0 h 1598"/>
              <a:gd name="T10" fmla="*/ 1530 w 1665"/>
              <a:gd name="T11" fmla="*/ 76 h 1598"/>
              <a:gd name="T12" fmla="*/ 1246 w 1665"/>
              <a:gd name="T13" fmla="*/ 276 h 1598"/>
              <a:gd name="T14" fmla="*/ 769 w 1665"/>
              <a:gd name="T15" fmla="*/ 686 h 1598"/>
              <a:gd name="T16" fmla="*/ 435 w 1665"/>
              <a:gd name="T17" fmla="*/ 561 h 1598"/>
              <a:gd name="T18" fmla="*/ 0 w 1665"/>
              <a:gd name="T19" fmla="*/ 1288 h 1598"/>
              <a:gd name="T20" fmla="*/ 201 w 1665"/>
              <a:gd name="T21" fmla="*/ 1597 h 1598"/>
              <a:gd name="T22" fmla="*/ 836 w 1665"/>
              <a:gd name="T23" fmla="*/ 1255 h 1598"/>
              <a:gd name="T24" fmla="*/ 1463 w 1665"/>
              <a:gd name="T25" fmla="*/ 1597 h 1598"/>
              <a:gd name="T26" fmla="*/ 1664 w 1665"/>
              <a:gd name="T27" fmla="*/ 1288 h 1598"/>
              <a:gd name="T28" fmla="*/ 1229 w 1665"/>
              <a:gd name="T29" fmla="*/ 561 h 1598"/>
              <a:gd name="T30" fmla="*/ 1246 w 1665"/>
              <a:gd name="T31" fmla="*/ 811 h 1598"/>
              <a:gd name="T32" fmla="*/ 1338 w 1665"/>
              <a:gd name="T33" fmla="*/ 903 h 1598"/>
              <a:gd name="T34" fmla="*/ 1246 w 1665"/>
              <a:gd name="T35" fmla="*/ 995 h 1598"/>
              <a:gd name="T36" fmla="*/ 1162 w 1665"/>
              <a:gd name="T37" fmla="*/ 903 h 1598"/>
              <a:gd name="T38" fmla="*/ 1246 w 1665"/>
              <a:gd name="T39" fmla="*/ 811 h 1598"/>
              <a:gd name="T40" fmla="*/ 627 w 1665"/>
              <a:gd name="T41" fmla="*/ 1112 h 1598"/>
              <a:gd name="T42" fmla="*/ 485 w 1665"/>
              <a:gd name="T43" fmla="*/ 1112 h 1598"/>
              <a:gd name="T44" fmla="*/ 485 w 1665"/>
              <a:gd name="T45" fmla="*/ 1255 h 1598"/>
              <a:gd name="T46" fmla="*/ 351 w 1665"/>
              <a:gd name="T47" fmla="*/ 1255 h 1598"/>
              <a:gd name="T48" fmla="*/ 351 w 1665"/>
              <a:gd name="T49" fmla="*/ 1112 h 1598"/>
              <a:gd name="T50" fmla="*/ 209 w 1665"/>
              <a:gd name="T51" fmla="*/ 1112 h 1598"/>
              <a:gd name="T52" fmla="*/ 209 w 1665"/>
              <a:gd name="T53" fmla="*/ 970 h 1598"/>
              <a:gd name="T54" fmla="*/ 351 w 1665"/>
              <a:gd name="T55" fmla="*/ 970 h 1598"/>
              <a:gd name="T56" fmla="*/ 351 w 1665"/>
              <a:gd name="T57" fmla="*/ 836 h 1598"/>
              <a:gd name="T58" fmla="*/ 485 w 1665"/>
              <a:gd name="T59" fmla="*/ 836 h 1598"/>
              <a:gd name="T60" fmla="*/ 485 w 1665"/>
              <a:gd name="T61" fmla="*/ 970 h 1598"/>
              <a:gd name="T62" fmla="*/ 627 w 1665"/>
              <a:gd name="T63" fmla="*/ 970 h 1598"/>
              <a:gd name="T64" fmla="*/ 627 w 1665"/>
              <a:gd name="T65" fmla="*/ 1112 h 1598"/>
              <a:gd name="T66" fmla="*/ 1020 w 1665"/>
              <a:gd name="T67" fmla="*/ 1045 h 1598"/>
              <a:gd name="T68" fmla="*/ 1112 w 1665"/>
              <a:gd name="T69" fmla="*/ 954 h 1598"/>
              <a:gd name="T70" fmla="*/ 1204 w 1665"/>
              <a:gd name="T71" fmla="*/ 1045 h 1598"/>
              <a:gd name="T72" fmla="*/ 1112 w 1665"/>
              <a:gd name="T73" fmla="*/ 1129 h 1598"/>
              <a:gd name="T74" fmla="*/ 1020 w 1665"/>
              <a:gd name="T75" fmla="*/ 1045 h 1598"/>
              <a:gd name="T76" fmla="*/ 1246 w 1665"/>
              <a:gd name="T77" fmla="*/ 1271 h 1598"/>
              <a:gd name="T78" fmla="*/ 1162 w 1665"/>
              <a:gd name="T79" fmla="*/ 1179 h 1598"/>
              <a:gd name="T80" fmla="*/ 1246 w 1665"/>
              <a:gd name="T81" fmla="*/ 1087 h 1598"/>
              <a:gd name="T82" fmla="*/ 1338 w 1665"/>
              <a:gd name="T83" fmla="*/ 1179 h 1598"/>
              <a:gd name="T84" fmla="*/ 1246 w 1665"/>
              <a:gd name="T85" fmla="*/ 1271 h 1598"/>
              <a:gd name="T86" fmla="*/ 1480 w 1665"/>
              <a:gd name="T87" fmla="*/ 1045 h 1598"/>
              <a:gd name="T88" fmla="*/ 1388 w 1665"/>
              <a:gd name="T89" fmla="*/ 1129 h 1598"/>
              <a:gd name="T90" fmla="*/ 1296 w 1665"/>
              <a:gd name="T91" fmla="*/ 1045 h 1598"/>
              <a:gd name="T92" fmla="*/ 1388 w 1665"/>
              <a:gd name="T93" fmla="*/ 954 h 1598"/>
              <a:gd name="T94" fmla="*/ 1480 w 1665"/>
              <a:gd name="T95" fmla="*/ 1045 h 1598"/>
              <a:gd name="T96" fmla="*/ 1480 w 1665"/>
              <a:gd name="T97" fmla="*/ 1045 h 1598"/>
              <a:gd name="T98" fmla="*/ 1480 w 1665"/>
              <a:gd name="T99" fmla="*/ 1045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chemeClr val="bg1"/>
          </a:solidFill>
          <a:ln>
            <a:noFill/>
          </a:ln>
          <a:effectLst/>
        </p:spPr>
        <p:txBody>
          <a:bodyPr wrap="none" lIns="243785" tIns="121892" rIns="243785" bIns="121892" anchor="ctr"/>
          <a:lstStyle/>
          <a:p>
            <a:pPr>
              <a:defRPr/>
            </a:pPr>
            <a:endParaRPr lang="en-US" sz="2400" dirty="0">
              <a:ea typeface="宋体" pitchFamily="2" charset="-122"/>
            </a:endParaRPr>
          </a:p>
        </p:txBody>
      </p:sp>
      <p:grpSp>
        <p:nvGrpSpPr>
          <p:cNvPr id="26" name="Group 4688"/>
          <p:cNvGrpSpPr>
            <a:grpSpLocks noChangeAspect="1"/>
          </p:cNvGrpSpPr>
          <p:nvPr/>
        </p:nvGrpSpPr>
        <p:grpSpPr bwMode="auto">
          <a:xfrm>
            <a:off x="8657590" y="5201285"/>
            <a:ext cx="354330" cy="337185"/>
            <a:chOff x="1835150" y="2800349"/>
            <a:chExt cx="382588" cy="363538"/>
          </a:xfrm>
          <a:solidFill>
            <a:schemeClr val="bg1"/>
          </a:solidFill>
        </p:grpSpPr>
        <p:sp>
          <p:nvSpPr>
            <p:cNvPr id="27"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p:spPr>
          <p:txBody>
            <a:bodyPr wrap="none" anchor="ctr"/>
            <a:lstStyle/>
            <a:p>
              <a:pPr>
                <a:defRPr/>
              </a:pPr>
              <a:endParaRPr lang="en-US" sz="2400" dirty="0">
                <a:ea typeface="宋体" pitchFamily="2" charset="-122"/>
              </a:endParaRPr>
            </a:p>
          </p:txBody>
        </p:sp>
        <p:sp>
          <p:nvSpPr>
            <p:cNvPr id="28"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p:spPr>
          <p:txBody>
            <a:bodyPr wrap="none" anchor="ctr"/>
            <a:lstStyle/>
            <a:p>
              <a:pPr>
                <a:defRPr/>
              </a:pPr>
              <a:endParaRPr lang="en-US" sz="2400" dirty="0">
                <a:ea typeface="宋体" pitchFamily="2" charset="-122"/>
              </a:endParaRPr>
            </a:p>
          </p:txBody>
        </p:sp>
        <p:sp>
          <p:nvSpPr>
            <p:cNvPr id="29"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p:spPr>
          <p:txBody>
            <a:bodyPr wrap="none" anchor="ctr"/>
            <a:lstStyle/>
            <a:p>
              <a:pPr>
                <a:defRPr/>
              </a:pPr>
              <a:endParaRPr lang="en-US" sz="2400" dirty="0">
                <a:ea typeface="宋体" pitchFamily="2" charset="-122"/>
              </a:endParaRPr>
            </a:p>
          </p:txBody>
        </p:sp>
        <p:sp>
          <p:nvSpPr>
            <p:cNvPr id="30"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p:spPr>
          <p:txBody>
            <a:bodyPr wrap="none" anchor="ctr"/>
            <a:lstStyle/>
            <a:p>
              <a:pPr>
                <a:defRPr/>
              </a:pPr>
              <a:endParaRPr lang="en-US" sz="2400" dirty="0">
                <a:ea typeface="宋体" pitchFamily="2" charset="-122"/>
              </a:endParaRPr>
            </a:p>
          </p:txBody>
        </p:sp>
      </p:grpSp>
      <p:sp>
        <p:nvSpPr>
          <p:cNvPr id="21" name="Freeform 34"/>
          <p:cNvSpPr>
            <a:spLocks noChangeAspect="1" noChangeArrowheads="1"/>
          </p:cNvSpPr>
          <p:nvPr/>
        </p:nvSpPr>
        <p:spPr bwMode="auto">
          <a:xfrm>
            <a:off x="9632950" y="5247640"/>
            <a:ext cx="320675" cy="290830"/>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wrap="square" anchor="ctr">
            <a:noAutofit/>
          </a:bodyPr>
          <a:lstStyle/>
          <a:p>
            <a:pPr>
              <a:defRPr/>
            </a:pPr>
            <a:endParaRPr lang="en-US" sz="1050" dirty="0">
              <a:ea typeface="宋体" pitchFamily="2" charset="-122"/>
            </a:endParaRPr>
          </a:p>
        </p:txBody>
      </p:sp>
      <p:sp>
        <p:nvSpPr>
          <p:cNvPr id="22" name="AutoShape 84"/>
          <p:cNvSpPr>
            <a:spLocks noChangeAspect="1"/>
          </p:cNvSpPr>
          <p:nvPr/>
        </p:nvSpPr>
        <p:spPr bwMode="auto">
          <a:xfrm>
            <a:off x="10530840" y="5201285"/>
            <a:ext cx="365760" cy="3676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p:spPr>
        <p:txBody>
          <a:bodyPr lIns="101578" tIns="101578" rIns="101578" bIns="101578" anchor="ctr"/>
          <a:lstStyle/>
          <a:p>
            <a:pPr defTabSz="913765">
              <a:defRPr/>
            </a:pPr>
            <a:endParaRPr lang="es-ES" sz="6600" dirty="0">
              <a:solidFill>
                <a:srgbClr val="44CEB9"/>
              </a:solidFill>
              <a:effectLst>
                <a:outerShdw blurRad="38100" dist="38100" dir="2700000" algn="tl">
                  <a:srgbClr val="000000"/>
                </a:outerShdw>
              </a:effectLst>
              <a:cs typeface="Gill Sans" charset="0"/>
              <a:sym typeface="Gill Sans" charset="0"/>
            </a:endParaRPr>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fractur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strVal val="#ppt_h"/>
                                          </p:val>
                                        </p:tav>
                                        <p:tav tm="100000">
                                          <p:val>
                                            <p:strVal val="#ppt_h"/>
                                          </p:val>
                                        </p:tav>
                                      </p:tavLst>
                                    </p:anim>
                                  </p:childTnLst>
                                </p:cTn>
                              </p:par>
                              <p:par>
                                <p:cTn id="25" presetID="17" presetClass="entr" presetSubtype="1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500" fill="hold"/>
                                        <p:tgtEl>
                                          <p:spTgt spid="49"/>
                                        </p:tgtEl>
                                        <p:attrNameLst>
                                          <p:attrName>ppt_w</p:attrName>
                                        </p:attrNameLst>
                                      </p:cBhvr>
                                      <p:tavLst>
                                        <p:tav tm="0">
                                          <p:val>
                                            <p:fltVal val="0"/>
                                          </p:val>
                                        </p:tav>
                                        <p:tav tm="100000">
                                          <p:val>
                                            <p:strVal val="#ppt_w"/>
                                          </p:val>
                                        </p:tav>
                                      </p:tavLst>
                                    </p:anim>
                                    <p:anim calcmode="lin" valueType="num">
                                      <p:cBhvr>
                                        <p:cTn id="32" dur="500" fill="hold"/>
                                        <p:tgtEl>
                                          <p:spTgt spid="49"/>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500" fill="hold"/>
                                        <p:tgtEl>
                                          <p:spTgt spid="88"/>
                                        </p:tgtEl>
                                        <p:attrNameLst>
                                          <p:attrName>ppt_w</p:attrName>
                                        </p:attrNameLst>
                                      </p:cBhvr>
                                      <p:tavLst>
                                        <p:tav tm="0">
                                          <p:val>
                                            <p:fltVal val="0"/>
                                          </p:val>
                                        </p:tav>
                                        <p:tav tm="100000">
                                          <p:val>
                                            <p:strVal val="#ppt_w"/>
                                          </p:val>
                                        </p:tav>
                                      </p:tavLst>
                                    </p:anim>
                                    <p:anim calcmode="lin" valueType="num">
                                      <p:cBhvr>
                                        <p:cTn id="40" dur="500" fill="hold"/>
                                        <p:tgtEl>
                                          <p:spTgt spid="88"/>
                                        </p:tgtEl>
                                        <p:attrNameLst>
                                          <p:attrName>ppt_h</p:attrName>
                                        </p:attrNameLst>
                                      </p:cBhvr>
                                      <p:tavLst>
                                        <p:tav tm="0">
                                          <p:val>
                                            <p:strVal val="#ppt_h"/>
                                          </p:val>
                                        </p:tav>
                                        <p:tav tm="100000">
                                          <p:val>
                                            <p:strVal val="#ppt_h"/>
                                          </p:val>
                                        </p:tav>
                                      </p:tavLst>
                                    </p:anim>
                                  </p:childTnLst>
                                </p:cTn>
                              </p:par>
                              <p:par>
                                <p:cTn id="41" presetID="17" presetClass="entr" presetSubtype="1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strVal val="#ppt_h"/>
                                          </p:val>
                                        </p:tav>
                                        <p:tav tm="100000">
                                          <p:val>
                                            <p:strVal val="#ppt_h"/>
                                          </p:val>
                                        </p:tav>
                                      </p:tavLst>
                                    </p:anim>
                                  </p:childTnLst>
                                </p:cTn>
                              </p:par>
                              <p:par>
                                <p:cTn id="45" presetID="17" presetClass="entr" presetSubtype="1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strVal val="#ppt_h"/>
                                          </p:val>
                                        </p:tav>
                                        <p:tav tm="100000">
                                          <p:val>
                                            <p:strVal val="#ppt_h"/>
                                          </p:val>
                                        </p:tav>
                                      </p:tavLst>
                                    </p:anim>
                                  </p:childTnLst>
                                </p:cTn>
                              </p:par>
                              <p:par>
                                <p:cTn id="49" presetID="17" presetClass="entr" presetSubtype="1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strVal val="#ppt_h"/>
                                          </p:val>
                                        </p:tav>
                                        <p:tav tm="100000">
                                          <p:val>
                                            <p:strVal val="#ppt_h"/>
                                          </p:val>
                                        </p:tav>
                                      </p:tavLst>
                                    </p:anim>
                                  </p:childTnLst>
                                </p:cTn>
                              </p:par>
                              <p:par>
                                <p:cTn id="53" presetID="17" presetClass="entr" presetSubtype="1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strVal val="#ppt_h"/>
                                          </p:val>
                                        </p:tav>
                                        <p:tav tm="100000">
                                          <p:val>
                                            <p:strVal val="#ppt_h"/>
                                          </p:val>
                                        </p:tav>
                                      </p:tavLst>
                                    </p:anim>
                                  </p:childTnLst>
                                </p:cTn>
                              </p:par>
                              <p:par>
                                <p:cTn id="57" presetID="17" presetClass="entr" presetSubtype="1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ppt_w</p:attrName>
                                        </p:attrNameLst>
                                      </p:cBhvr>
                                      <p:tavLst>
                                        <p:tav tm="0">
                                          <p:val>
                                            <p:fltVal val="0"/>
                                          </p:val>
                                        </p:tav>
                                        <p:tav tm="100000">
                                          <p:val>
                                            <p:strVal val="#ppt_w"/>
                                          </p:val>
                                        </p:tav>
                                      </p:tavLst>
                                    </p:anim>
                                    <p:anim calcmode="lin" valueType="num">
                                      <p:cBhvr>
                                        <p:cTn id="60" dur="500" fill="hold"/>
                                        <p:tgtEl>
                                          <p:spTgt spid="19"/>
                                        </p:tgtEl>
                                        <p:attrNameLst>
                                          <p:attrName>ppt_h</p:attrName>
                                        </p:attrNameLst>
                                      </p:cBhvr>
                                      <p:tavLst>
                                        <p:tav tm="0">
                                          <p:val>
                                            <p:strVal val="#ppt_h"/>
                                          </p:val>
                                        </p:tav>
                                        <p:tav tm="100000">
                                          <p:val>
                                            <p:strVal val="#ppt_h"/>
                                          </p:val>
                                        </p:tav>
                                      </p:tavLst>
                                    </p:anim>
                                  </p:childTnLst>
                                </p:cTn>
                              </p:par>
                              <p:par>
                                <p:cTn id="61" presetID="17" presetClass="entr" presetSubtype="1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strVal val="#ppt_h"/>
                                          </p:val>
                                        </p:tav>
                                        <p:tav tm="100000">
                                          <p:val>
                                            <p:strVal val="#ppt_h"/>
                                          </p:val>
                                        </p:tav>
                                      </p:tavLst>
                                    </p:anim>
                                  </p:childTnLst>
                                </p:cTn>
                              </p:par>
                              <p:par>
                                <p:cTn id="65" presetID="17" presetClass="entr" presetSubtype="1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strVal val="#ppt_h"/>
                                          </p:val>
                                        </p:tav>
                                        <p:tav tm="100000">
                                          <p:val>
                                            <p:strVal val="#ppt_h"/>
                                          </p:val>
                                        </p:tav>
                                      </p:tavLst>
                                    </p:anim>
                                  </p:childTnLst>
                                </p:cTn>
                              </p:par>
                              <p:par>
                                <p:cTn id="69" presetID="17" presetClass="entr" presetSubtype="1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p:cTn id="71" dur="500" fill="hold"/>
                                        <p:tgtEl>
                                          <p:spTgt spid="21"/>
                                        </p:tgtEl>
                                        <p:attrNameLst>
                                          <p:attrName>ppt_w</p:attrName>
                                        </p:attrNameLst>
                                      </p:cBhvr>
                                      <p:tavLst>
                                        <p:tav tm="0">
                                          <p:val>
                                            <p:fltVal val="0"/>
                                          </p:val>
                                        </p:tav>
                                        <p:tav tm="100000">
                                          <p:val>
                                            <p:strVal val="#ppt_w"/>
                                          </p:val>
                                        </p:tav>
                                      </p:tavLst>
                                    </p:anim>
                                    <p:anim calcmode="lin" valueType="num">
                                      <p:cBhvr>
                                        <p:cTn id="72" dur="500" fill="hold"/>
                                        <p:tgtEl>
                                          <p:spTgt spid="21"/>
                                        </p:tgtEl>
                                        <p:attrNameLst>
                                          <p:attrName>ppt_h</p:attrName>
                                        </p:attrNameLst>
                                      </p:cBhvr>
                                      <p:tavLst>
                                        <p:tav tm="0">
                                          <p:val>
                                            <p:strVal val="#ppt_h"/>
                                          </p:val>
                                        </p:tav>
                                        <p:tav tm="100000">
                                          <p:val>
                                            <p:strVal val="#ppt_h"/>
                                          </p:val>
                                        </p:tav>
                                      </p:tavLst>
                                    </p:anim>
                                  </p:childTnLst>
                                </p:cTn>
                              </p:par>
                              <p:par>
                                <p:cTn id="73" presetID="17" presetClass="entr" presetSubtype="1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49" grpId="0"/>
      <p:bldP spid="12" grpId="0"/>
      <p:bldP spid="88" grpId="0"/>
      <p:bldP spid="14" grpId="0"/>
      <p:bldP spid="15" grpId="0" animBg="1"/>
      <p:bldP spid="17" grpId="0" animBg="1"/>
      <p:bldP spid="18" grpId="0" animBg="1"/>
      <p:bldP spid="19" grpId="0" animBg="1"/>
      <p:bldP spid="31"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810"/>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715" y="835660"/>
            <a:ext cx="4670425" cy="645160"/>
          </a:xfrm>
          <a:prstGeom prst="rect">
            <a:avLst/>
          </a:prstGeom>
        </p:spPr>
        <p:txBody>
          <a:bodyPr wrap="square">
            <a:spAutoFit/>
          </a:bodyPr>
          <a:lstStyle/>
          <a:p>
            <a:pPr lvl="0" algn="l">
              <a:buClrTx/>
              <a:buSzTx/>
              <a:buFontTx/>
              <a:defRPr/>
            </a:pPr>
            <a:r>
              <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rPr>
              <a:t>研究成果展示及应用</a:t>
            </a:r>
            <a:endPar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endParaRPr>
          </a:p>
        </p:txBody>
      </p:sp>
      <p:grpSp>
        <p:nvGrpSpPr>
          <p:cNvPr id="16" name="组合 15"/>
          <p:cNvGrpSpPr/>
          <p:nvPr/>
        </p:nvGrpSpPr>
        <p:grpSpPr>
          <a:xfrm>
            <a:off x="5675630" y="1795780"/>
            <a:ext cx="840740" cy="1906905"/>
            <a:chOff x="8606" y="3335"/>
            <a:chExt cx="1611" cy="3730"/>
          </a:xfrm>
        </p:grpSpPr>
        <p:grpSp>
          <p:nvGrpSpPr>
            <p:cNvPr id="11" name="组合 10"/>
            <p:cNvGrpSpPr/>
            <p:nvPr/>
          </p:nvGrpSpPr>
          <p:grpSpPr>
            <a:xfrm>
              <a:off x="8607" y="3335"/>
              <a:ext cx="1610" cy="1610"/>
              <a:chOff x="8342" y="4924"/>
              <a:chExt cx="1610" cy="1610"/>
            </a:xfrm>
          </p:grpSpPr>
          <p:sp>
            <p:nvSpPr>
              <p:cNvPr id="9" name="椭圆 8"/>
              <p:cNvSpPr/>
              <p:nvPr/>
            </p:nvSpPr>
            <p:spPr>
              <a:xfrm>
                <a:off x="8342" y="4924"/>
                <a:ext cx="1610" cy="1610"/>
              </a:xfrm>
              <a:prstGeom prst="ellipse">
                <a:avLst/>
              </a:prstGeom>
              <a:solidFill>
                <a:schemeClr val="bg1"/>
              </a:solidFill>
              <a:ln w="50800">
                <a:solidFill>
                  <a:srgbClr val="2F83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1"/>
              <a:srcRect l="-7783" t="24592" r="29802"/>
              <a:stretch>
                <a:fillRect/>
              </a:stretch>
            </p:blipFill>
            <p:spPr>
              <a:xfrm>
                <a:off x="8475" y="5091"/>
                <a:ext cx="1345" cy="1443"/>
              </a:xfrm>
              <a:prstGeom prst="ellipse">
                <a:avLst/>
              </a:prstGeom>
            </p:spPr>
          </p:pic>
        </p:grpSp>
        <p:grpSp>
          <p:nvGrpSpPr>
            <p:cNvPr id="12" name="组合 11"/>
            <p:cNvGrpSpPr/>
            <p:nvPr/>
          </p:nvGrpSpPr>
          <p:grpSpPr>
            <a:xfrm flipH="1">
              <a:off x="8606" y="5455"/>
              <a:ext cx="1610" cy="1610"/>
              <a:chOff x="8342" y="4924"/>
              <a:chExt cx="1610" cy="1610"/>
            </a:xfrm>
          </p:grpSpPr>
          <p:sp>
            <p:nvSpPr>
              <p:cNvPr id="14" name="椭圆 13"/>
              <p:cNvSpPr/>
              <p:nvPr/>
            </p:nvSpPr>
            <p:spPr>
              <a:xfrm>
                <a:off x="8342" y="4924"/>
                <a:ext cx="1610" cy="1610"/>
              </a:xfrm>
              <a:prstGeom prst="ellipse">
                <a:avLst/>
              </a:prstGeom>
              <a:solidFill>
                <a:schemeClr val="bg1"/>
              </a:solidFill>
              <a:ln w="50800">
                <a:solidFill>
                  <a:srgbClr val="445C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1"/>
              <a:srcRect l="-7783" t="24592" r="29802"/>
              <a:stretch>
                <a:fillRect/>
              </a:stretch>
            </p:blipFill>
            <p:spPr>
              <a:xfrm>
                <a:off x="8475" y="5091"/>
                <a:ext cx="1345" cy="1443"/>
              </a:xfrm>
              <a:prstGeom prst="ellipse">
                <a:avLst/>
              </a:prstGeom>
            </p:spPr>
          </p:pic>
        </p:grpSp>
      </p:grpSp>
      <p:grpSp>
        <p:nvGrpSpPr>
          <p:cNvPr id="17" name="组合 16"/>
          <p:cNvGrpSpPr/>
          <p:nvPr/>
        </p:nvGrpSpPr>
        <p:grpSpPr>
          <a:xfrm>
            <a:off x="5675630" y="3997325"/>
            <a:ext cx="840740" cy="1906905"/>
            <a:chOff x="8606" y="3335"/>
            <a:chExt cx="1611" cy="3730"/>
          </a:xfrm>
        </p:grpSpPr>
        <p:grpSp>
          <p:nvGrpSpPr>
            <p:cNvPr id="18" name="组合 17"/>
            <p:cNvGrpSpPr/>
            <p:nvPr/>
          </p:nvGrpSpPr>
          <p:grpSpPr>
            <a:xfrm>
              <a:off x="8607" y="3335"/>
              <a:ext cx="1610" cy="1610"/>
              <a:chOff x="8342" y="4924"/>
              <a:chExt cx="1610" cy="1610"/>
            </a:xfrm>
          </p:grpSpPr>
          <p:sp>
            <p:nvSpPr>
              <p:cNvPr id="19" name="椭圆 18"/>
              <p:cNvSpPr/>
              <p:nvPr/>
            </p:nvSpPr>
            <p:spPr>
              <a:xfrm>
                <a:off x="8342" y="4924"/>
                <a:ext cx="1610" cy="1610"/>
              </a:xfrm>
              <a:prstGeom prst="ellipse">
                <a:avLst/>
              </a:prstGeom>
              <a:solidFill>
                <a:schemeClr val="bg1"/>
              </a:solidFill>
              <a:ln w="50800">
                <a:solidFill>
                  <a:srgbClr val="2F83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rotWithShape="1">
              <a:blip r:embed="rId1"/>
              <a:srcRect l="-7783" t="24592" r="29802"/>
              <a:stretch>
                <a:fillRect/>
              </a:stretch>
            </p:blipFill>
            <p:spPr>
              <a:xfrm>
                <a:off x="8475" y="5091"/>
                <a:ext cx="1345" cy="1443"/>
              </a:xfrm>
              <a:prstGeom prst="ellipse">
                <a:avLst/>
              </a:prstGeom>
            </p:spPr>
          </p:pic>
        </p:grpSp>
        <p:grpSp>
          <p:nvGrpSpPr>
            <p:cNvPr id="22" name="组合 21"/>
            <p:cNvGrpSpPr/>
            <p:nvPr/>
          </p:nvGrpSpPr>
          <p:grpSpPr>
            <a:xfrm flipH="1">
              <a:off x="8606" y="5455"/>
              <a:ext cx="1610" cy="1610"/>
              <a:chOff x="8342" y="4924"/>
              <a:chExt cx="1610" cy="1610"/>
            </a:xfrm>
          </p:grpSpPr>
          <p:sp>
            <p:nvSpPr>
              <p:cNvPr id="23" name="椭圆 22"/>
              <p:cNvSpPr/>
              <p:nvPr/>
            </p:nvSpPr>
            <p:spPr>
              <a:xfrm>
                <a:off x="8342" y="4924"/>
                <a:ext cx="1610" cy="1610"/>
              </a:xfrm>
              <a:prstGeom prst="ellipse">
                <a:avLst/>
              </a:prstGeom>
              <a:solidFill>
                <a:schemeClr val="bg1"/>
              </a:solidFill>
              <a:ln w="50800">
                <a:solidFill>
                  <a:srgbClr val="445C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rotWithShape="1">
              <a:blip r:embed="rId1"/>
              <a:srcRect l="-7783" t="24592" r="29802"/>
              <a:stretch>
                <a:fillRect/>
              </a:stretch>
            </p:blipFill>
            <p:spPr>
              <a:xfrm>
                <a:off x="8475" y="5091"/>
                <a:ext cx="1345" cy="1443"/>
              </a:xfrm>
              <a:prstGeom prst="ellipse">
                <a:avLst/>
              </a:prstGeom>
            </p:spPr>
          </p:pic>
        </p:grpSp>
      </p:grpSp>
      <p:sp>
        <p:nvSpPr>
          <p:cNvPr id="34" name="文本框 33"/>
          <p:cNvSpPr txBox="1"/>
          <p:nvPr/>
        </p:nvSpPr>
        <p:spPr>
          <a:xfrm>
            <a:off x="6619875" y="1880870"/>
            <a:ext cx="4228465" cy="583565"/>
          </a:xfrm>
          <a:prstGeom prst="rect">
            <a:avLst/>
          </a:prstGeom>
          <a:noFill/>
        </p:spPr>
        <p:txBody>
          <a:bodyPr wrap="square" rtlCol="0">
            <a:spAutoFit/>
          </a:bodyPr>
          <a:lstStyle/>
          <a:p>
            <a:pPr algn="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25" name="文本框 24"/>
          <p:cNvSpPr txBox="1"/>
          <p:nvPr/>
        </p:nvSpPr>
        <p:spPr>
          <a:xfrm>
            <a:off x="6619875" y="2999740"/>
            <a:ext cx="4228465" cy="583565"/>
          </a:xfrm>
          <a:prstGeom prst="rect">
            <a:avLst/>
          </a:prstGeom>
          <a:noFill/>
        </p:spPr>
        <p:txBody>
          <a:bodyPr wrap="square" rtlCol="0">
            <a:spAutoFit/>
          </a:bodyPr>
          <a:lstStyle/>
          <a:p>
            <a:pPr algn="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26" name="文本框 25"/>
          <p:cNvSpPr txBox="1"/>
          <p:nvPr/>
        </p:nvSpPr>
        <p:spPr>
          <a:xfrm>
            <a:off x="6619875" y="4082415"/>
            <a:ext cx="4228465" cy="583565"/>
          </a:xfrm>
          <a:prstGeom prst="rect">
            <a:avLst/>
          </a:prstGeom>
          <a:noFill/>
        </p:spPr>
        <p:txBody>
          <a:bodyPr wrap="square" rtlCol="0">
            <a:spAutoFit/>
          </a:bodyPr>
          <a:lstStyle/>
          <a:p>
            <a:pPr algn="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27" name="文本框 26"/>
          <p:cNvSpPr txBox="1"/>
          <p:nvPr/>
        </p:nvSpPr>
        <p:spPr>
          <a:xfrm>
            <a:off x="6619875" y="5243830"/>
            <a:ext cx="4228465" cy="583565"/>
          </a:xfrm>
          <a:prstGeom prst="rect">
            <a:avLst/>
          </a:prstGeom>
          <a:noFill/>
        </p:spPr>
        <p:txBody>
          <a:bodyPr wrap="square" rtlCol="0">
            <a:spAutoFit/>
          </a:bodyPr>
          <a:lstStyle/>
          <a:p>
            <a:pPr algn="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28" name="文本框 27"/>
          <p:cNvSpPr txBox="1"/>
          <p:nvPr/>
        </p:nvSpPr>
        <p:spPr>
          <a:xfrm>
            <a:off x="1216660" y="1880870"/>
            <a:ext cx="4228465"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29" name="文本框 28"/>
          <p:cNvSpPr txBox="1"/>
          <p:nvPr/>
        </p:nvSpPr>
        <p:spPr>
          <a:xfrm>
            <a:off x="1216660" y="2999740"/>
            <a:ext cx="4228465"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30" name="文本框 29"/>
          <p:cNvSpPr txBox="1"/>
          <p:nvPr/>
        </p:nvSpPr>
        <p:spPr>
          <a:xfrm>
            <a:off x="1216660" y="4082415"/>
            <a:ext cx="4228465"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31" name="文本框 30"/>
          <p:cNvSpPr txBox="1"/>
          <p:nvPr/>
        </p:nvSpPr>
        <p:spPr>
          <a:xfrm>
            <a:off x="1216660" y="5243830"/>
            <a:ext cx="4228465"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fallOver"/>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34" grpId="0"/>
      <p:bldP spid="25" grpId="0"/>
      <p:bldP spid="26" grpId="0"/>
      <p:bldP spid="27" grpId="0"/>
      <p:bldP spid="28" grpId="0"/>
      <p:bldP spid="29" grpId="0"/>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梯形 5"/>
          <p:cNvSpPr/>
          <p:nvPr/>
        </p:nvSpPr>
        <p:spPr>
          <a:xfrm>
            <a:off x="2684780" y="384175"/>
            <a:ext cx="2432685" cy="6088380"/>
          </a:xfrm>
          <a:prstGeom prst="trapezoid">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1"/>
          <a:srcRect r="30488" b="9192"/>
          <a:stretch>
            <a:fillRect/>
          </a:stretch>
        </p:blipFill>
        <p:spPr>
          <a:xfrm rot="5400000" flipV="1">
            <a:off x="8099425" y="1076960"/>
            <a:ext cx="4383405" cy="2997835"/>
          </a:xfrm>
          <a:prstGeom prst="rect">
            <a:avLst/>
          </a:prstGeom>
        </p:spPr>
      </p:pic>
      <p:sp>
        <p:nvSpPr>
          <p:cNvPr id="3" name="梯形 2"/>
          <p:cNvSpPr/>
          <p:nvPr/>
        </p:nvSpPr>
        <p:spPr>
          <a:xfrm>
            <a:off x="2459355" y="384810"/>
            <a:ext cx="1993900" cy="6088380"/>
          </a:xfrm>
          <a:prstGeom prst="trapezoid">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rcRect r="30488" b="9192"/>
          <a:stretch>
            <a:fillRect/>
          </a:stretch>
        </p:blipFill>
        <p:spPr>
          <a:xfrm rot="5400000" flipH="1">
            <a:off x="-560070" y="1346835"/>
            <a:ext cx="6089015" cy="4164330"/>
          </a:xfrm>
          <a:prstGeom prst="rect">
            <a:avLst/>
          </a:prstGeom>
        </p:spPr>
      </p:pic>
      <p:grpSp>
        <p:nvGrpSpPr>
          <p:cNvPr id="7" name="组合 6"/>
          <p:cNvGrpSpPr/>
          <p:nvPr/>
        </p:nvGrpSpPr>
        <p:grpSpPr>
          <a:xfrm>
            <a:off x="3119755" y="2325370"/>
            <a:ext cx="1333500" cy="513099"/>
            <a:chOff x="5075" y="3662"/>
            <a:chExt cx="1938" cy="785"/>
          </a:xfrm>
        </p:grpSpPr>
        <p:sp>
          <p:nvSpPr>
            <p:cNvPr id="4" name="圆角矩形 3"/>
            <p:cNvSpPr/>
            <p:nvPr/>
          </p:nvSpPr>
          <p:spPr>
            <a:xfrm>
              <a:off x="5075" y="3662"/>
              <a:ext cx="1938" cy="78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175" y="3720"/>
              <a:ext cx="1740" cy="704"/>
            </a:xfrm>
            <a:prstGeom prst="rect">
              <a:avLst/>
            </a:prstGeom>
            <a:noFill/>
          </p:spPr>
          <p:txBody>
            <a:bodyPr wrap="square" rtlCol="0">
              <a:spAutoFit/>
            </a:bodyPr>
            <a:lstStyle/>
            <a:p>
              <a:r>
                <a:rPr lang="en-US" altLang="zh-CN" sz="2400" b="1" dirty="0" smtClean="0">
                  <a:solidFill>
                    <a:srgbClr val="2F8383"/>
                  </a:solidFill>
                  <a:latin typeface="字魂58号-创中黑" panose="00000500000000000000" pitchFamily="2" charset="-122"/>
                  <a:ea typeface="字魂58号-创中黑" panose="00000500000000000000" pitchFamily="2" charset="-122"/>
                </a:rPr>
                <a:t>Part  04</a:t>
              </a:r>
              <a:endParaRPr lang="en-US" altLang="zh-CN" sz="2400" b="1" dirty="0" smtClean="0">
                <a:solidFill>
                  <a:srgbClr val="2F8383"/>
                </a:solidFill>
                <a:latin typeface="字魂58号-创中黑" panose="00000500000000000000" pitchFamily="2" charset="-122"/>
                <a:ea typeface="字魂58号-创中黑" panose="00000500000000000000" pitchFamily="2" charset="-122"/>
              </a:endParaRPr>
            </a:p>
          </p:txBody>
        </p:sp>
      </p:grpSp>
      <p:sp>
        <p:nvSpPr>
          <p:cNvPr id="12" name="矩形 11"/>
          <p:cNvSpPr/>
          <p:nvPr/>
        </p:nvSpPr>
        <p:spPr>
          <a:xfrm>
            <a:off x="5302250" y="3305175"/>
            <a:ext cx="5142865" cy="922020"/>
          </a:xfrm>
          <a:prstGeom prst="rect">
            <a:avLst/>
          </a:prstGeom>
          <a:noFill/>
        </p:spPr>
        <p:txBody>
          <a:bodyPr wrap="square" rtlCol="0">
            <a:spAutoFit/>
          </a:bodyPr>
          <a:lstStyle/>
          <a:p>
            <a:pPr algn="dist"/>
            <a:r>
              <a:rPr lang="zh-CN" altLang="en-US" sz="5400" dirty="0">
                <a:solidFill>
                  <a:srgbClr val="2F8383"/>
                </a:solidFill>
                <a:latin typeface="字魂105号-简雅黑" panose="00000500000000000000" pitchFamily="2" charset="-122"/>
                <a:ea typeface="字魂105号-简雅黑" panose="00000500000000000000" pitchFamily="2" charset="-122"/>
              </a:rPr>
              <a:t>论文总结</a:t>
            </a:r>
            <a:endParaRPr lang="zh-CN" altLang="en-US" sz="5400" dirty="0">
              <a:solidFill>
                <a:srgbClr val="2F8383"/>
              </a:solidFill>
              <a:latin typeface="字魂105号-简雅黑" panose="00000500000000000000" pitchFamily="2" charset="-122"/>
              <a:ea typeface="字魂105号-简雅黑" panose="00000500000000000000" pitchFamily="2" charset="-122"/>
            </a:endParaRPr>
          </a:p>
        </p:txBody>
      </p:sp>
      <p:sp>
        <p:nvSpPr>
          <p:cNvPr id="21" name="Freeform 22"/>
          <p:cNvSpPr>
            <a:spLocks noEditPoints="1"/>
          </p:cNvSpPr>
          <p:nvPr/>
        </p:nvSpPr>
        <p:spPr bwMode="auto">
          <a:xfrm>
            <a:off x="3463290" y="3515360"/>
            <a:ext cx="647065" cy="501650"/>
          </a:xfrm>
          <a:custGeom>
            <a:avLst/>
            <a:gdLst>
              <a:gd name="T0" fmla="*/ 107 w 136"/>
              <a:gd name="T1" fmla="*/ 18 h 102"/>
              <a:gd name="T2" fmla="*/ 115 w 136"/>
              <a:gd name="T3" fmla="*/ 20 h 102"/>
              <a:gd name="T4" fmla="*/ 119 w 136"/>
              <a:gd name="T5" fmla="*/ 4 h 102"/>
              <a:gd name="T6" fmla="*/ 105 w 136"/>
              <a:gd name="T7" fmla="*/ 0 h 102"/>
              <a:gd name="T8" fmla="*/ 34 w 136"/>
              <a:gd name="T9" fmla="*/ 61 h 102"/>
              <a:gd name="T10" fmla="*/ 117 w 136"/>
              <a:gd name="T11" fmla="*/ 102 h 102"/>
              <a:gd name="T12" fmla="*/ 34 w 136"/>
              <a:gd name="T13" fmla="*/ 61 h 102"/>
              <a:gd name="T14" fmla="*/ 0 w 136"/>
              <a:gd name="T15" fmla="*/ 65 h 102"/>
              <a:gd name="T16" fmla="*/ 4 w 136"/>
              <a:gd name="T17" fmla="*/ 102 h 102"/>
              <a:gd name="T18" fmla="*/ 10 w 136"/>
              <a:gd name="T19" fmla="*/ 61 h 102"/>
              <a:gd name="T20" fmla="*/ 131 w 136"/>
              <a:gd name="T21" fmla="*/ 61 h 102"/>
              <a:gd name="T22" fmla="*/ 121 w 136"/>
              <a:gd name="T23" fmla="*/ 102 h 102"/>
              <a:gd name="T24" fmla="*/ 136 w 136"/>
              <a:gd name="T25" fmla="*/ 98 h 102"/>
              <a:gd name="T26" fmla="*/ 131 w 136"/>
              <a:gd name="T27" fmla="*/ 61 h 102"/>
              <a:gd name="T28" fmla="*/ 22 w 136"/>
              <a:gd name="T29" fmla="*/ 102 h 102"/>
              <a:gd name="T30" fmla="*/ 30 w 136"/>
              <a:gd name="T31" fmla="*/ 61 h 102"/>
              <a:gd name="T32" fmla="*/ 127 w 136"/>
              <a:gd name="T33" fmla="*/ 49 h 102"/>
              <a:gd name="T34" fmla="*/ 123 w 136"/>
              <a:gd name="T35" fmla="*/ 28 h 102"/>
              <a:gd name="T36" fmla="*/ 8 w 136"/>
              <a:gd name="T37" fmla="*/ 33 h 102"/>
              <a:gd name="T38" fmla="*/ 12 w 136"/>
              <a:gd name="T39" fmla="*/ 53 h 102"/>
              <a:gd name="T40" fmla="*/ 127 w 136"/>
              <a:gd name="T41" fmla="*/ 49 h 102"/>
              <a:gd name="T42" fmla="*/ 33 w 136"/>
              <a:gd name="T43" fmla="*/ 35 h 102"/>
              <a:gd name="T44" fmla="*/ 29 w 136"/>
              <a:gd name="T45" fmla="*/ 35 h 102"/>
              <a:gd name="T46" fmla="*/ 24 w 136"/>
              <a:gd name="T47" fmla="*/ 47 h 102"/>
              <a:gd name="T48" fmla="*/ 20 w 136"/>
              <a:gd name="T49" fmla="*/ 47 h 102"/>
              <a:gd name="T50" fmla="*/ 22 w 136"/>
              <a:gd name="T51" fmla="*/ 33 h 102"/>
              <a:gd name="T52" fmla="*/ 24 w 136"/>
              <a:gd name="T53" fmla="*/ 47 h 102"/>
              <a:gd name="T54" fmla="*/ 29 w 136"/>
              <a:gd name="T55" fmla="*/ 43 h 102"/>
              <a:gd name="T56" fmla="*/ 33 w 136"/>
              <a:gd name="T57" fmla="*/ 43 h 102"/>
              <a:gd name="T58" fmla="*/ 35 w 136"/>
              <a:gd name="T59" fmla="*/ 49 h 102"/>
              <a:gd name="T60" fmla="*/ 35 w 136"/>
              <a:gd name="T61" fmla="*/ 45 h 102"/>
              <a:gd name="T62" fmla="*/ 35 w 136"/>
              <a:gd name="T63" fmla="*/ 49 h 102"/>
              <a:gd name="T64" fmla="*/ 33 w 136"/>
              <a:gd name="T65" fmla="*/ 39 h 102"/>
              <a:gd name="T66" fmla="*/ 37 w 136"/>
              <a:gd name="T67" fmla="*/ 39 h 102"/>
              <a:gd name="T68" fmla="*/ 119 w 136"/>
              <a:gd name="T69" fmla="*/ 45 h 102"/>
              <a:gd name="T70" fmla="*/ 111 w 136"/>
              <a:gd name="T71" fmla="*/ 45 h 102"/>
              <a:gd name="T72" fmla="*/ 115 w 136"/>
              <a:gd name="T73" fmla="*/ 33 h 102"/>
              <a:gd name="T74" fmla="*/ 119 w 136"/>
              <a:gd name="T75" fmla="*/ 45 h 102"/>
              <a:gd name="T76" fmla="*/ 105 w 136"/>
              <a:gd name="T77" fmla="*/ 20 h 102"/>
              <a:gd name="T78" fmla="*/ 103 w 136"/>
              <a:gd name="T79" fmla="*/ 2 h 102"/>
              <a:gd name="T80" fmla="*/ 20 w 136"/>
              <a:gd name="T81" fmla="*/ 0 h 102"/>
              <a:gd name="T82" fmla="*/ 16 w 136"/>
              <a:gd name="T83" fmla="*/ 16 h 102"/>
              <a:gd name="T84" fmla="*/ 82 w 136"/>
              <a:gd name="T85" fmla="*/ 4 h 102"/>
              <a:gd name="T86" fmla="*/ 99 w 136"/>
              <a:gd name="T87" fmla="*/ 16 h 102"/>
              <a:gd name="T88" fmla="*/ 82 w 136"/>
              <a:gd name="T89"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02">
                <a:moveTo>
                  <a:pt x="107" y="2"/>
                </a:moveTo>
                <a:cubicBezTo>
                  <a:pt x="109" y="7"/>
                  <a:pt x="109" y="13"/>
                  <a:pt x="107" y="18"/>
                </a:cubicBezTo>
                <a:cubicBezTo>
                  <a:pt x="107" y="19"/>
                  <a:pt x="106" y="20"/>
                  <a:pt x="105" y="20"/>
                </a:cubicBezTo>
                <a:cubicBezTo>
                  <a:pt x="115" y="20"/>
                  <a:pt x="115" y="20"/>
                  <a:pt x="115" y="20"/>
                </a:cubicBezTo>
                <a:cubicBezTo>
                  <a:pt x="117" y="20"/>
                  <a:pt x="119" y="18"/>
                  <a:pt x="119" y="16"/>
                </a:cubicBezTo>
                <a:cubicBezTo>
                  <a:pt x="119" y="4"/>
                  <a:pt x="119" y="4"/>
                  <a:pt x="119" y="4"/>
                </a:cubicBezTo>
                <a:cubicBezTo>
                  <a:pt x="119" y="1"/>
                  <a:pt x="117" y="0"/>
                  <a:pt x="115" y="0"/>
                </a:cubicBezTo>
                <a:cubicBezTo>
                  <a:pt x="105" y="0"/>
                  <a:pt x="105" y="0"/>
                  <a:pt x="105" y="0"/>
                </a:cubicBezTo>
                <a:cubicBezTo>
                  <a:pt x="106" y="0"/>
                  <a:pt x="107" y="1"/>
                  <a:pt x="107" y="2"/>
                </a:cubicBezTo>
                <a:close/>
                <a:moveTo>
                  <a:pt x="34" y="61"/>
                </a:moveTo>
                <a:cubicBezTo>
                  <a:pt x="32" y="75"/>
                  <a:pt x="32" y="89"/>
                  <a:pt x="34" y="102"/>
                </a:cubicBezTo>
                <a:cubicBezTo>
                  <a:pt x="117" y="102"/>
                  <a:pt x="117" y="102"/>
                  <a:pt x="117" y="102"/>
                </a:cubicBezTo>
                <a:cubicBezTo>
                  <a:pt x="121" y="93"/>
                  <a:pt x="121" y="70"/>
                  <a:pt x="117" y="61"/>
                </a:cubicBezTo>
                <a:lnTo>
                  <a:pt x="34" y="61"/>
                </a:lnTo>
                <a:close/>
                <a:moveTo>
                  <a:pt x="4" y="61"/>
                </a:moveTo>
                <a:cubicBezTo>
                  <a:pt x="2" y="61"/>
                  <a:pt x="0" y="63"/>
                  <a:pt x="0" y="65"/>
                </a:cubicBezTo>
                <a:cubicBezTo>
                  <a:pt x="0" y="98"/>
                  <a:pt x="0" y="98"/>
                  <a:pt x="0" y="98"/>
                </a:cubicBezTo>
                <a:cubicBezTo>
                  <a:pt x="0" y="101"/>
                  <a:pt x="2" y="102"/>
                  <a:pt x="4" y="102"/>
                </a:cubicBezTo>
                <a:cubicBezTo>
                  <a:pt x="10" y="102"/>
                  <a:pt x="10" y="102"/>
                  <a:pt x="10" y="102"/>
                </a:cubicBezTo>
                <a:cubicBezTo>
                  <a:pt x="8" y="98"/>
                  <a:pt x="8" y="66"/>
                  <a:pt x="10" y="61"/>
                </a:cubicBezTo>
                <a:lnTo>
                  <a:pt x="4" y="61"/>
                </a:lnTo>
                <a:close/>
                <a:moveTo>
                  <a:pt x="131" y="61"/>
                </a:moveTo>
                <a:cubicBezTo>
                  <a:pt x="121" y="61"/>
                  <a:pt x="121" y="61"/>
                  <a:pt x="121" y="61"/>
                </a:cubicBezTo>
                <a:cubicBezTo>
                  <a:pt x="125" y="70"/>
                  <a:pt x="124" y="95"/>
                  <a:pt x="121" y="102"/>
                </a:cubicBezTo>
                <a:cubicBezTo>
                  <a:pt x="131" y="102"/>
                  <a:pt x="131" y="102"/>
                  <a:pt x="131" y="102"/>
                </a:cubicBezTo>
                <a:cubicBezTo>
                  <a:pt x="134" y="102"/>
                  <a:pt x="136" y="101"/>
                  <a:pt x="136" y="98"/>
                </a:cubicBezTo>
                <a:cubicBezTo>
                  <a:pt x="136" y="65"/>
                  <a:pt x="136" y="65"/>
                  <a:pt x="136" y="65"/>
                </a:cubicBezTo>
                <a:cubicBezTo>
                  <a:pt x="136" y="63"/>
                  <a:pt x="134" y="61"/>
                  <a:pt x="131" y="61"/>
                </a:cubicBezTo>
                <a:close/>
                <a:moveTo>
                  <a:pt x="22" y="61"/>
                </a:moveTo>
                <a:cubicBezTo>
                  <a:pt x="19" y="69"/>
                  <a:pt x="19" y="95"/>
                  <a:pt x="22" y="102"/>
                </a:cubicBezTo>
                <a:cubicBezTo>
                  <a:pt x="30" y="102"/>
                  <a:pt x="30" y="102"/>
                  <a:pt x="30" y="102"/>
                </a:cubicBezTo>
                <a:cubicBezTo>
                  <a:pt x="28" y="89"/>
                  <a:pt x="28" y="75"/>
                  <a:pt x="30" y="61"/>
                </a:cubicBezTo>
                <a:lnTo>
                  <a:pt x="22" y="61"/>
                </a:lnTo>
                <a:close/>
                <a:moveTo>
                  <a:pt x="127" y="49"/>
                </a:moveTo>
                <a:cubicBezTo>
                  <a:pt x="127" y="33"/>
                  <a:pt x="127" y="33"/>
                  <a:pt x="127" y="33"/>
                </a:cubicBezTo>
                <a:cubicBezTo>
                  <a:pt x="127" y="30"/>
                  <a:pt x="125" y="28"/>
                  <a:pt x="123" y="28"/>
                </a:cubicBezTo>
                <a:cubicBezTo>
                  <a:pt x="12" y="28"/>
                  <a:pt x="12" y="28"/>
                  <a:pt x="12" y="28"/>
                </a:cubicBezTo>
                <a:cubicBezTo>
                  <a:pt x="10" y="28"/>
                  <a:pt x="8" y="30"/>
                  <a:pt x="8" y="33"/>
                </a:cubicBezTo>
                <a:cubicBezTo>
                  <a:pt x="8" y="49"/>
                  <a:pt x="8" y="49"/>
                  <a:pt x="8" y="49"/>
                </a:cubicBezTo>
                <a:cubicBezTo>
                  <a:pt x="8" y="51"/>
                  <a:pt x="10" y="53"/>
                  <a:pt x="12" y="53"/>
                </a:cubicBezTo>
                <a:cubicBezTo>
                  <a:pt x="123" y="53"/>
                  <a:pt x="123" y="53"/>
                  <a:pt x="123" y="53"/>
                </a:cubicBezTo>
                <a:cubicBezTo>
                  <a:pt x="125" y="53"/>
                  <a:pt x="127" y="51"/>
                  <a:pt x="127" y="49"/>
                </a:cubicBezTo>
                <a:close/>
                <a:moveTo>
                  <a:pt x="31" y="33"/>
                </a:moveTo>
                <a:cubicBezTo>
                  <a:pt x="32" y="33"/>
                  <a:pt x="33" y="33"/>
                  <a:pt x="33" y="35"/>
                </a:cubicBezTo>
                <a:cubicBezTo>
                  <a:pt x="33" y="36"/>
                  <a:pt x="32" y="37"/>
                  <a:pt x="31" y="37"/>
                </a:cubicBezTo>
                <a:cubicBezTo>
                  <a:pt x="29" y="37"/>
                  <a:pt x="29" y="36"/>
                  <a:pt x="29" y="35"/>
                </a:cubicBezTo>
                <a:cubicBezTo>
                  <a:pt x="29" y="33"/>
                  <a:pt x="29" y="33"/>
                  <a:pt x="31" y="33"/>
                </a:cubicBezTo>
                <a:close/>
                <a:moveTo>
                  <a:pt x="24" y="47"/>
                </a:moveTo>
                <a:cubicBezTo>
                  <a:pt x="24" y="48"/>
                  <a:pt x="24" y="49"/>
                  <a:pt x="22" y="49"/>
                </a:cubicBezTo>
                <a:cubicBezTo>
                  <a:pt x="21" y="49"/>
                  <a:pt x="20" y="48"/>
                  <a:pt x="20" y="47"/>
                </a:cubicBezTo>
                <a:cubicBezTo>
                  <a:pt x="20" y="35"/>
                  <a:pt x="20" y="35"/>
                  <a:pt x="20" y="35"/>
                </a:cubicBezTo>
                <a:cubicBezTo>
                  <a:pt x="20" y="33"/>
                  <a:pt x="21" y="33"/>
                  <a:pt x="22" y="33"/>
                </a:cubicBezTo>
                <a:cubicBezTo>
                  <a:pt x="24" y="33"/>
                  <a:pt x="24" y="33"/>
                  <a:pt x="24" y="35"/>
                </a:cubicBezTo>
                <a:lnTo>
                  <a:pt x="24" y="47"/>
                </a:lnTo>
                <a:close/>
                <a:moveTo>
                  <a:pt x="31" y="45"/>
                </a:moveTo>
                <a:cubicBezTo>
                  <a:pt x="29" y="45"/>
                  <a:pt x="29" y="44"/>
                  <a:pt x="29" y="43"/>
                </a:cubicBezTo>
                <a:cubicBezTo>
                  <a:pt x="29" y="42"/>
                  <a:pt x="29" y="41"/>
                  <a:pt x="31" y="41"/>
                </a:cubicBezTo>
                <a:cubicBezTo>
                  <a:pt x="32" y="41"/>
                  <a:pt x="33" y="42"/>
                  <a:pt x="33" y="43"/>
                </a:cubicBezTo>
                <a:cubicBezTo>
                  <a:pt x="33" y="44"/>
                  <a:pt x="32" y="45"/>
                  <a:pt x="31" y="45"/>
                </a:cubicBezTo>
                <a:close/>
                <a:moveTo>
                  <a:pt x="35" y="49"/>
                </a:moveTo>
                <a:cubicBezTo>
                  <a:pt x="34" y="49"/>
                  <a:pt x="33" y="48"/>
                  <a:pt x="33" y="47"/>
                </a:cubicBezTo>
                <a:cubicBezTo>
                  <a:pt x="33" y="46"/>
                  <a:pt x="34" y="45"/>
                  <a:pt x="35" y="45"/>
                </a:cubicBezTo>
                <a:cubicBezTo>
                  <a:pt x="36" y="45"/>
                  <a:pt x="37" y="46"/>
                  <a:pt x="37" y="47"/>
                </a:cubicBezTo>
                <a:cubicBezTo>
                  <a:pt x="37" y="48"/>
                  <a:pt x="36" y="49"/>
                  <a:pt x="35" y="49"/>
                </a:cubicBezTo>
                <a:close/>
                <a:moveTo>
                  <a:pt x="35" y="41"/>
                </a:moveTo>
                <a:cubicBezTo>
                  <a:pt x="34" y="41"/>
                  <a:pt x="33" y="40"/>
                  <a:pt x="33" y="39"/>
                </a:cubicBezTo>
                <a:cubicBezTo>
                  <a:pt x="33" y="38"/>
                  <a:pt x="34" y="37"/>
                  <a:pt x="35" y="37"/>
                </a:cubicBezTo>
                <a:cubicBezTo>
                  <a:pt x="36" y="37"/>
                  <a:pt x="37" y="38"/>
                  <a:pt x="37" y="39"/>
                </a:cubicBezTo>
                <a:cubicBezTo>
                  <a:pt x="37" y="40"/>
                  <a:pt x="36" y="41"/>
                  <a:pt x="35" y="41"/>
                </a:cubicBezTo>
                <a:close/>
                <a:moveTo>
                  <a:pt x="119" y="45"/>
                </a:moveTo>
                <a:cubicBezTo>
                  <a:pt x="119" y="47"/>
                  <a:pt x="117" y="49"/>
                  <a:pt x="115" y="49"/>
                </a:cubicBezTo>
                <a:cubicBezTo>
                  <a:pt x="113" y="49"/>
                  <a:pt x="111" y="47"/>
                  <a:pt x="111" y="45"/>
                </a:cubicBezTo>
                <a:cubicBezTo>
                  <a:pt x="111" y="37"/>
                  <a:pt x="111" y="37"/>
                  <a:pt x="111" y="37"/>
                </a:cubicBezTo>
                <a:cubicBezTo>
                  <a:pt x="111" y="34"/>
                  <a:pt x="113" y="33"/>
                  <a:pt x="115" y="33"/>
                </a:cubicBezTo>
                <a:cubicBezTo>
                  <a:pt x="117" y="33"/>
                  <a:pt x="119" y="34"/>
                  <a:pt x="119" y="37"/>
                </a:cubicBezTo>
                <a:lnTo>
                  <a:pt x="119" y="45"/>
                </a:lnTo>
                <a:close/>
                <a:moveTo>
                  <a:pt x="20" y="20"/>
                </a:moveTo>
                <a:cubicBezTo>
                  <a:pt x="105" y="20"/>
                  <a:pt x="105" y="20"/>
                  <a:pt x="105" y="20"/>
                </a:cubicBezTo>
                <a:cubicBezTo>
                  <a:pt x="104" y="20"/>
                  <a:pt x="103" y="19"/>
                  <a:pt x="103" y="18"/>
                </a:cubicBezTo>
                <a:cubicBezTo>
                  <a:pt x="105" y="13"/>
                  <a:pt x="105" y="7"/>
                  <a:pt x="103" y="2"/>
                </a:cubicBezTo>
                <a:cubicBezTo>
                  <a:pt x="103" y="1"/>
                  <a:pt x="104" y="0"/>
                  <a:pt x="105" y="0"/>
                </a:cubicBezTo>
                <a:cubicBezTo>
                  <a:pt x="20" y="0"/>
                  <a:pt x="20" y="0"/>
                  <a:pt x="20" y="0"/>
                </a:cubicBezTo>
                <a:cubicBezTo>
                  <a:pt x="18" y="0"/>
                  <a:pt x="16" y="1"/>
                  <a:pt x="16" y="4"/>
                </a:cubicBezTo>
                <a:cubicBezTo>
                  <a:pt x="16" y="16"/>
                  <a:pt x="16" y="16"/>
                  <a:pt x="16" y="16"/>
                </a:cubicBezTo>
                <a:cubicBezTo>
                  <a:pt x="16" y="18"/>
                  <a:pt x="18" y="20"/>
                  <a:pt x="20" y="20"/>
                </a:cubicBezTo>
                <a:close/>
                <a:moveTo>
                  <a:pt x="82" y="4"/>
                </a:moveTo>
                <a:cubicBezTo>
                  <a:pt x="99" y="4"/>
                  <a:pt x="99" y="4"/>
                  <a:pt x="99" y="4"/>
                </a:cubicBezTo>
                <a:cubicBezTo>
                  <a:pt x="99" y="16"/>
                  <a:pt x="99" y="16"/>
                  <a:pt x="99" y="16"/>
                </a:cubicBezTo>
                <a:cubicBezTo>
                  <a:pt x="82" y="16"/>
                  <a:pt x="82" y="16"/>
                  <a:pt x="82" y="16"/>
                </a:cubicBezTo>
                <a:lnTo>
                  <a:pt x="82" y="4"/>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3" name="文本框 12"/>
          <p:cNvSpPr txBox="1"/>
          <p:nvPr/>
        </p:nvSpPr>
        <p:spPr>
          <a:xfrm>
            <a:off x="5379720" y="4245610"/>
            <a:ext cx="4987290" cy="521970"/>
          </a:xfrm>
          <a:prstGeom prst="rect">
            <a:avLst/>
          </a:prstGeom>
          <a:noFill/>
        </p:spPr>
        <p:txBody>
          <a:bodyPr wrap="square" rtlCol="0">
            <a:spAutoFit/>
          </a:bodyPr>
          <a:lstStyle/>
          <a:p>
            <a:pPr algn="ctr"/>
            <a:r>
              <a:rPr lang="zh-CN" altLang="en-US" sz="1400" dirty="0" smtClean="0">
                <a:latin typeface="字魂58号-创中黑" panose="00000500000000000000" pitchFamily="2" charset="-122"/>
                <a:ea typeface="字魂58号-创中黑" panose="00000500000000000000" pitchFamily="2" charset="-122"/>
              </a:rPr>
              <a:t>请添加您所需要的文本请添加您所需要的文本请添加您所请添加您所需要的文本请添加您所需要的文本请添加您。</a:t>
            </a:r>
            <a:endParaRPr lang="zh-CN" altLang="en-US" sz="1200" dirty="0">
              <a:latin typeface="字魂58号-创中黑" panose="00000500000000000000" pitchFamily="2" charset="-122"/>
              <a:ea typeface="字魂58号-创中黑" panose="00000500000000000000" pitchFamily="2" charset="-122"/>
            </a:endParaRPr>
          </a:p>
        </p:txBody>
      </p:sp>
      <p:grpSp>
        <p:nvGrpSpPr>
          <p:cNvPr id="22" name="组合 21"/>
          <p:cNvGrpSpPr/>
          <p:nvPr/>
        </p:nvGrpSpPr>
        <p:grpSpPr>
          <a:xfrm>
            <a:off x="7294730" y="2695945"/>
            <a:ext cx="1157484" cy="341194"/>
            <a:chOff x="6239307" y="5049672"/>
            <a:chExt cx="1208050" cy="409432"/>
          </a:xfrm>
        </p:grpSpPr>
        <p:sp>
          <p:nvSpPr>
            <p:cNvPr id="18" name="燕尾形 17"/>
            <p:cNvSpPr/>
            <p:nvPr/>
          </p:nvSpPr>
          <p:spPr>
            <a:xfrm>
              <a:off x="6537278" y="5049672"/>
              <a:ext cx="347689" cy="409432"/>
            </a:xfrm>
            <a:prstGeom prst="chevron">
              <a:avLst>
                <a:gd name="adj" fmla="val 65701"/>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827992" y="5049672"/>
              <a:ext cx="347689" cy="409432"/>
            </a:xfrm>
            <a:prstGeom prst="chevron">
              <a:avLst>
                <a:gd name="adj" fmla="val 65701"/>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7099668" y="5049672"/>
              <a:ext cx="347689" cy="409432"/>
            </a:xfrm>
            <a:prstGeom prst="chevron">
              <a:avLst>
                <a:gd name="adj" fmla="val 65701"/>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6239307" y="5049672"/>
              <a:ext cx="347689" cy="409432"/>
            </a:xfrm>
            <a:prstGeom prst="chevron">
              <a:avLst>
                <a:gd name="adj" fmla="val 65701"/>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50" advClick="0" advTm="3000">
        <p14:switch dir="r"/>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500"/>
                                        <p:tgtEl>
                                          <p:spTgt spid="2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par>
                                <p:cTn id="32" presetID="14" presetClass="entr" presetSubtype="1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randombar(horizontal)">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P spid="3" grpId="0" animBg="1"/>
      <p:bldP spid="12" grpId="0"/>
      <p:bldP spid="21"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715" y="835660"/>
            <a:ext cx="2275205" cy="645160"/>
          </a:xfrm>
          <a:prstGeom prst="rect">
            <a:avLst/>
          </a:prstGeom>
        </p:spPr>
        <p:txBody>
          <a:bodyPr wrap="square">
            <a:spAutoFit/>
          </a:bodyPr>
          <a:lstStyle/>
          <a:p>
            <a:pPr>
              <a:defRPr/>
            </a:pPr>
            <a:r>
              <a:rPr lang="zh-CN" altLang="en-US" sz="3600" kern="100" dirty="0">
                <a:solidFill>
                  <a:srgbClr val="2F8383"/>
                </a:solidFill>
                <a:latin typeface="字魂105号-简雅黑" panose="00000500000000000000" pitchFamily="2" charset="-122"/>
                <a:ea typeface="字魂105号-简雅黑" panose="00000500000000000000" pitchFamily="2" charset="-122"/>
                <a:cs typeface="Times New Roman" panose="02020603050405020304" pitchFamily="18" charset="0"/>
              </a:rPr>
              <a:t>论文总结</a:t>
            </a:r>
            <a:endParaRPr lang="zh-CN" altLang="en-US" sz="3600" kern="100" dirty="0">
              <a:solidFill>
                <a:srgbClr val="2F8383"/>
              </a:solidFill>
              <a:latin typeface="字魂105号-简雅黑" panose="00000500000000000000" pitchFamily="2" charset="-122"/>
              <a:ea typeface="字魂105号-简雅黑" panose="00000500000000000000" pitchFamily="2" charset="-122"/>
              <a:cs typeface="Times New Roman" panose="02020603050405020304" pitchFamily="18" charset="0"/>
            </a:endParaRPr>
          </a:p>
        </p:txBody>
      </p:sp>
      <p:sp>
        <p:nvSpPr>
          <p:cNvPr id="41" name="Hexagon 15"/>
          <p:cNvSpPr/>
          <p:nvPr/>
        </p:nvSpPr>
        <p:spPr>
          <a:xfrm rot="20636653" flipH="1">
            <a:off x="4876480" y="4518195"/>
            <a:ext cx="1181599" cy="1011790"/>
          </a:xfrm>
          <a:prstGeom prst="hexagon">
            <a:avLst>
              <a:gd name="adj" fmla="val 29690"/>
              <a:gd name="vf" fmla="val 115470"/>
            </a:avLst>
          </a:prstGeom>
          <a:solidFill>
            <a:srgbClr val="445C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ko-KR" altLang="en-US" sz="2700">
              <a:solidFill>
                <a:schemeClr val="tx1"/>
              </a:solidFill>
              <a:sym typeface="+mn-ea"/>
            </a:endParaRPr>
          </a:p>
        </p:txBody>
      </p:sp>
      <p:sp>
        <p:nvSpPr>
          <p:cNvPr id="42" name="形状"/>
          <p:cNvSpPr/>
          <p:nvPr/>
        </p:nvSpPr>
        <p:spPr>
          <a:xfrm rot="20636653" flipH="1">
            <a:off x="6203488" y="1624395"/>
            <a:ext cx="1181599" cy="1011790"/>
          </a:xfrm>
          <a:prstGeom prst="hexagon">
            <a:avLst>
              <a:gd name="adj" fmla="val 29690"/>
              <a:gd name="vf" fmla="val 115470"/>
            </a:avLst>
          </a:prstGeom>
          <a:solidFill>
            <a:srgbClr val="2F838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3" name="形状"/>
          <p:cNvSpPr/>
          <p:nvPr/>
        </p:nvSpPr>
        <p:spPr>
          <a:xfrm rot="20636653" flipH="1">
            <a:off x="5379046" y="2494121"/>
            <a:ext cx="1181599" cy="1011790"/>
          </a:xfrm>
          <a:prstGeom prst="hexagon">
            <a:avLst>
              <a:gd name="adj" fmla="val 29690"/>
              <a:gd name="vf" fmla="val 115470"/>
            </a:avLst>
          </a:prstGeom>
          <a:solidFill>
            <a:srgbClr val="445C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ko-KR" altLang="en-US" sz="2700">
              <a:solidFill>
                <a:schemeClr val="tx1"/>
              </a:solidFill>
              <a:sym typeface="+mn-ea"/>
            </a:endParaRPr>
          </a:p>
        </p:txBody>
      </p:sp>
      <p:sp>
        <p:nvSpPr>
          <p:cNvPr id="44" name="形状"/>
          <p:cNvSpPr/>
          <p:nvPr/>
        </p:nvSpPr>
        <p:spPr>
          <a:xfrm rot="20636653" flipH="1">
            <a:off x="5700922" y="3648471"/>
            <a:ext cx="1181599" cy="1011790"/>
          </a:xfrm>
          <a:prstGeom prst="hexagon">
            <a:avLst>
              <a:gd name="adj" fmla="val 29690"/>
              <a:gd name="vf" fmla="val 115470"/>
            </a:avLst>
          </a:prstGeom>
          <a:solidFill>
            <a:srgbClr val="2F8383"/>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ko-KR" altLang="en-US" sz="2700">
              <a:solidFill>
                <a:schemeClr val="tx1"/>
              </a:solidFill>
              <a:sym typeface="+mn-ea"/>
            </a:endParaRPr>
          </a:p>
        </p:txBody>
      </p:sp>
      <p:sp>
        <p:nvSpPr>
          <p:cNvPr id="49" name="Rectangle 9"/>
          <p:cNvSpPr/>
          <p:nvPr/>
        </p:nvSpPr>
        <p:spPr>
          <a:xfrm rot="1320000">
            <a:off x="6572250" y="1969770"/>
            <a:ext cx="444500" cy="3225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0" name="Rectangle 16"/>
          <p:cNvSpPr/>
          <p:nvPr/>
        </p:nvSpPr>
        <p:spPr>
          <a:xfrm rot="1620000">
            <a:off x="5784850" y="2744470"/>
            <a:ext cx="369570" cy="511810"/>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85" name="组合 84"/>
          <p:cNvGrpSpPr/>
          <p:nvPr/>
        </p:nvGrpSpPr>
        <p:grpSpPr>
          <a:xfrm rot="1860000">
            <a:off x="5980719" y="3915252"/>
            <a:ext cx="622935" cy="478155"/>
            <a:chOff x="14774" y="7058"/>
            <a:chExt cx="981" cy="753"/>
          </a:xfrm>
          <a:solidFill>
            <a:schemeClr val="bg1"/>
          </a:solidFill>
        </p:grpSpPr>
        <p:sp>
          <p:nvSpPr>
            <p:cNvPr id="86" name="Freeform 359"/>
            <p:cNvSpPr>
              <a:spLocks noEditPoints="1"/>
            </p:cNvSpPr>
            <p:nvPr/>
          </p:nvSpPr>
          <p:spPr bwMode="auto">
            <a:xfrm>
              <a:off x="15169" y="7058"/>
              <a:ext cx="587" cy="689"/>
            </a:xfrm>
            <a:custGeom>
              <a:avLst/>
              <a:gdLst>
                <a:gd name="T0" fmla="*/ 89 w 179"/>
                <a:gd name="T1" fmla="*/ 210 h 210"/>
                <a:gd name="T2" fmla="*/ 13 w 179"/>
                <a:gd name="T3" fmla="*/ 157 h 210"/>
                <a:gd name="T4" fmla="*/ 0 w 179"/>
                <a:gd name="T5" fmla="*/ 124 h 210"/>
                <a:gd name="T6" fmla="*/ 0 w 179"/>
                <a:gd name="T7" fmla="*/ 38 h 210"/>
                <a:gd name="T8" fmla="*/ 16 w 179"/>
                <a:gd name="T9" fmla="*/ 15 h 210"/>
                <a:gd name="T10" fmla="*/ 162 w 179"/>
                <a:gd name="T11" fmla="*/ 15 h 210"/>
                <a:gd name="T12" fmla="*/ 179 w 179"/>
                <a:gd name="T13" fmla="*/ 38 h 210"/>
                <a:gd name="T14" fmla="*/ 179 w 179"/>
                <a:gd name="T15" fmla="*/ 124 h 210"/>
                <a:gd name="T16" fmla="*/ 165 w 179"/>
                <a:gd name="T17" fmla="*/ 157 h 210"/>
                <a:gd name="T18" fmla="*/ 89 w 179"/>
                <a:gd name="T19" fmla="*/ 210 h 210"/>
                <a:gd name="T20" fmla="*/ 89 w 179"/>
                <a:gd name="T21" fmla="*/ 11 h 210"/>
                <a:gd name="T22" fmla="*/ 19 w 179"/>
                <a:gd name="T23" fmla="*/ 22 h 210"/>
                <a:gd name="T24" fmla="*/ 7 w 179"/>
                <a:gd name="T25" fmla="*/ 38 h 210"/>
                <a:gd name="T26" fmla="*/ 7 w 179"/>
                <a:gd name="T27" fmla="*/ 124 h 210"/>
                <a:gd name="T28" fmla="*/ 18 w 179"/>
                <a:gd name="T29" fmla="*/ 153 h 210"/>
                <a:gd name="T30" fmla="*/ 89 w 179"/>
                <a:gd name="T31" fmla="*/ 203 h 210"/>
                <a:gd name="T32" fmla="*/ 160 w 179"/>
                <a:gd name="T33" fmla="*/ 152 h 210"/>
                <a:gd name="T34" fmla="*/ 171 w 179"/>
                <a:gd name="T35" fmla="*/ 124 h 210"/>
                <a:gd name="T36" fmla="*/ 171 w 179"/>
                <a:gd name="T37" fmla="*/ 38 h 210"/>
                <a:gd name="T38" fmla="*/ 160 w 179"/>
                <a:gd name="T39" fmla="*/ 22 h 210"/>
                <a:gd name="T40" fmla="*/ 89 w 179"/>
                <a:gd name="T41" fmla="*/ 1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9" h="210">
                  <a:moveTo>
                    <a:pt x="89" y="210"/>
                  </a:moveTo>
                  <a:cubicBezTo>
                    <a:pt x="68" y="210"/>
                    <a:pt x="47" y="193"/>
                    <a:pt x="13" y="157"/>
                  </a:cubicBezTo>
                  <a:cubicBezTo>
                    <a:pt x="5" y="149"/>
                    <a:pt x="0" y="134"/>
                    <a:pt x="0" y="124"/>
                  </a:cubicBezTo>
                  <a:cubicBezTo>
                    <a:pt x="0" y="38"/>
                    <a:pt x="0" y="38"/>
                    <a:pt x="0" y="38"/>
                  </a:cubicBezTo>
                  <a:cubicBezTo>
                    <a:pt x="0" y="28"/>
                    <a:pt x="7" y="18"/>
                    <a:pt x="16" y="15"/>
                  </a:cubicBezTo>
                  <a:cubicBezTo>
                    <a:pt x="64" y="0"/>
                    <a:pt x="115" y="0"/>
                    <a:pt x="162" y="15"/>
                  </a:cubicBezTo>
                  <a:cubicBezTo>
                    <a:pt x="171" y="18"/>
                    <a:pt x="179" y="28"/>
                    <a:pt x="179" y="38"/>
                  </a:cubicBezTo>
                  <a:cubicBezTo>
                    <a:pt x="179" y="124"/>
                    <a:pt x="179" y="124"/>
                    <a:pt x="179" y="124"/>
                  </a:cubicBezTo>
                  <a:cubicBezTo>
                    <a:pt x="178" y="134"/>
                    <a:pt x="173" y="149"/>
                    <a:pt x="165" y="157"/>
                  </a:cubicBezTo>
                  <a:cubicBezTo>
                    <a:pt x="131" y="193"/>
                    <a:pt x="110" y="210"/>
                    <a:pt x="89" y="210"/>
                  </a:cubicBezTo>
                  <a:close/>
                  <a:moveTo>
                    <a:pt x="89" y="11"/>
                  </a:moveTo>
                  <a:cubicBezTo>
                    <a:pt x="65" y="11"/>
                    <a:pt x="42" y="14"/>
                    <a:pt x="19" y="22"/>
                  </a:cubicBezTo>
                  <a:cubicBezTo>
                    <a:pt x="12" y="24"/>
                    <a:pt x="7" y="31"/>
                    <a:pt x="7" y="38"/>
                  </a:cubicBezTo>
                  <a:cubicBezTo>
                    <a:pt x="7" y="124"/>
                    <a:pt x="7" y="124"/>
                    <a:pt x="7" y="124"/>
                  </a:cubicBezTo>
                  <a:cubicBezTo>
                    <a:pt x="7" y="132"/>
                    <a:pt x="12" y="146"/>
                    <a:pt x="18" y="153"/>
                  </a:cubicBezTo>
                  <a:cubicBezTo>
                    <a:pt x="51" y="186"/>
                    <a:pt x="71" y="203"/>
                    <a:pt x="89" y="203"/>
                  </a:cubicBezTo>
                  <a:cubicBezTo>
                    <a:pt x="107" y="203"/>
                    <a:pt x="127" y="186"/>
                    <a:pt x="160" y="152"/>
                  </a:cubicBezTo>
                  <a:cubicBezTo>
                    <a:pt x="167" y="146"/>
                    <a:pt x="171" y="132"/>
                    <a:pt x="171" y="124"/>
                  </a:cubicBezTo>
                  <a:cubicBezTo>
                    <a:pt x="171" y="38"/>
                    <a:pt x="171" y="38"/>
                    <a:pt x="171" y="38"/>
                  </a:cubicBezTo>
                  <a:cubicBezTo>
                    <a:pt x="171" y="31"/>
                    <a:pt x="166" y="24"/>
                    <a:pt x="160" y="22"/>
                  </a:cubicBezTo>
                  <a:cubicBezTo>
                    <a:pt x="137" y="14"/>
                    <a:pt x="113" y="11"/>
                    <a:pt x="89" y="11"/>
                  </a:cubicBezTo>
                  <a:close/>
                </a:path>
              </a:pathLst>
            </a:custGeom>
            <a:grpFill/>
            <a:ln>
              <a:noFill/>
            </a:ln>
          </p:spPr>
          <p:txBody>
            <a:bodyPr vert="horz" wrap="square" lIns="91440" tIns="45720" rIns="91440" bIns="45720" numCol="1" anchor="t" anchorCtr="0" compatLnSpc="1"/>
            <a:lstStyle/>
            <a:p>
              <a:endParaRPr lang="en-US"/>
            </a:p>
          </p:txBody>
        </p:sp>
        <p:sp>
          <p:nvSpPr>
            <p:cNvPr id="87" name="Freeform 360"/>
            <p:cNvSpPr>
              <a:spLocks noEditPoints="1"/>
            </p:cNvSpPr>
            <p:nvPr/>
          </p:nvSpPr>
          <p:spPr bwMode="auto">
            <a:xfrm>
              <a:off x="15214" y="7118"/>
              <a:ext cx="492" cy="584"/>
            </a:xfrm>
            <a:custGeom>
              <a:avLst/>
              <a:gdLst>
                <a:gd name="T0" fmla="*/ 144 w 150"/>
                <a:gd name="T1" fmla="*/ 11 h 178"/>
                <a:gd name="T2" fmla="*/ 75 w 150"/>
                <a:gd name="T3" fmla="*/ 0 h 178"/>
                <a:gd name="T4" fmla="*/ 7 w 150"/>
                <a:gd name="T5" fmla="*/ 11 h 178"/>
                <a:gd name="T6" fmla="*/ 0 w 150"/>
                <a:gd name="T7" fmla="*/ 20 h 178"/>
                <a:gd name="T8" fmla="*/ 0 w 150"/>
                <a:gd name="T9" fmla="*/ 106 h 178"/>
                <a:gd name="T10" fmla="*/ 9 w 150"/>
                <a:gd name="T11" fmla="*/ 130 h 178"/>
                <a:gd name="T12" fmla="*/ 75 w 150"/>
                <a:gd name="T13" fmla="*/ 178 h 178"/>
                <a:gd name="T14" fmla="*/ 141 w 150"/>
                <a:gd name="T15" fmla="*/ 130 h 178"/>
                <a:gd name="T16" fmla="*/ 150 w 150"/>
                <a:gd name="T17" fmla="*/ 106 h 178"/>
                <a:gd name="T18" fmla="*/ 150 w 150"/>
                <a:gd name="T19" fmla="*/ 20 h 178"/>
                <a:gd name="T20" fmla="*/ 144 w 150"/>
                <a:gd name="T21" fmla="*/ 11 h 178"/>
                <a:gd name="T22" fmla="*/ 134 w 150"/>
                <a:gd name="T23" fmla="*/ 31 h 178"/>
                <a:gd name="T24" fmla="*/ 74 w 150"/>
                <a:gd name="T25" fmla="*/ 51 h 178"/>
                <a:gd name="T26" fmla="*/ 74 w 150"/>
                <a:gd name="T27" fmla="*/ 60 h 178"/>
                <a:gd name="T28" fmla="*/ 134 w 150"/>
                <a:gd name="T29" fmla="*/ 40 h 178"/>
                <a:gd name="T30" fmla="*/ 134 w 150"/>
                <a:gd name="T31" fmla="*/ 50 h 178"/>
                <a:gd name="T32" fmla="*/ 74 w 150"/>
                <a:gd name="T33" fmla="*/ 70 h 178"/>
                <a:gd name="T34" fmla="*/ 74 w 150"/>
                <a:gd name="T35" fmla="*/ 79 h 178"/>
                <a:gd name="T36" fmla="*/ 134 w 150"/>
                <a:gd name="T37" fmla="*/ 59 h 178"/>
                <a:gd name="T38" fmla="*/ 134 w 150"/>
                <a:gd name="T39" fmla="*/ 70 h 178"/>
                <a:gd name="T40" fmla="*/ 74 w 150"/>
                <a:gd name="T41" fmla="*/ 89 h 178"/>
                <a:gd name="T42" fmla="*/ 74 w 150"/>
                <a:gd name="T43" fmla="*/ 98 h 178"/>
                <a:gd name="T44" fmla="*/ 134 w 150"/>
                <a:gd name="T45" fmla="*/ 79 h 178"/>
                <a:gd name="T46" fmla="*/ 134 w 150"/>
                <a:gd name="T47" fmla="*/ 89 h 178"/>
                <a:gd name="T48" fmla="*/ 74 w 150"/>
                <a:gd name="T49" fmla="*/ 108 h 178"/>
                <a:gd name="T50" fmla="*/ 74 w 150"/>
                <a:gd name="T51" fmla="*/ 118 h 178"/>
                <a:gd name="T52" fmla="*/ 134 w 150"/>
                <a:gd name="T53" fmla="*/ 98 h 178"/>
                <a:gd name="T54" fmla="*/ 134 w 150"/>
                <a:gd name="T55" fmla="*/ 106 h 178"/>
                <a:gd name="T56" fmla="*/ 134 w 150"/>
                <a:gd name="T57" fmla="*/ 108 h 178"/>
                <a:gd name="T58" fmla="*/ 74 w 150"/>
                <a:gd name="T59" fmla="*/ 128 h 178"/>
                <a:gd name="T60" fmla="*/ 74 w 150"/>
                <a:gd name="T61" fmla="*/ 137 h 178"/>
                <a:gd name="T62" fmla="*/ 129 w 150"/>
                <a:gd name="T63" fmla="*/ 119 h 178"/>
                <a:gd name="T64" fmla="*/ 114 w 150"/>
                <a:gd name="T65" fmla="*/ 134 h 178"/>
                <a:gd name="T66" fmla="*/ 74 w 150"/>
                <a:gd name="T67" fmla="*/ 147 h 178"/>
                <a:gd name="T68" fmla="*/ 74 w 150"/>
                <a:gd name="T69" fmla="*/ 156 h 178"/>
                <a:gd name="T70" fmla="*/ 99 w 150"/>
                <a:gd name="T71" fmla="*/ 148 h 178"/>
                <a:gd name="T72" fmla="*/ 75 w 150"/>
                <a:gd name="T73" fmla="*/ 162 h 178"/>
                <a:gd name="T74" fmla="*/ 21 w 150"/>
                <a:gd name="T75" fmla="*/ 118 h 178"/>
                <a:gd name="T76" fmla="*/ 16 w 150"/>
                <a:gd name="T77" fmla="*/ 106 h 178"/>
                <a:gd name="T78" fmla="*/ 16 w 150"/>
                <a:gd name="T79" fmla="*/ 25 h 178"/>
                <a:gd name="T80" fmla="*/ 74 w 150"/>
                <a:gd name="T81" fmla="*/ 16 h 178"/>
                <a:gd name="T82" fmla="*/ 74 w 150"/>
                <a:gd name="T83" fmla="*/ 21 h 178"/>
                <a:gd name="T84" fmla="*/ 89 w 150"/>
                <a:gd name="T85" fmla="*/ 16 h 178"/>
                <a:gd name="T86" fmla="*/ 111 w 150"/>
                <a:gd name="T87" fmla="*/ 19 h 178"/>
                <a:gd name="T88" fmla="*/ 74 w 150"/>
                <a:gd name="T89" fmla="*/ 31 h 178"/>
                <a:gd name="T90" fmla="*/ 74 w 150"/>
                <a:gd name="T91" fmla="*/ 40 h 178"/>
                <a:gd name="T92" fmla="*/ 128 w 150"/>
                <a:gd name="T93" fmla="*/ 23 h 178"/>
                <a:gd name="T94" fmla="*/ 134 w 150"/>
                <a:gd name="T95" fmla="*/ 25 h 178"/>
                <a:gd name="T96" fmla="*/ 134 w 150"/>
                <a:gd name="T97" fmla="*/ 3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 h="178">
                  <a:moveTo>
                    <a:pt x="144" y="11"/>
                  </a:moveTo>
                  <a:cubicBezTo>
                    <a:pt x="121" y="3"/>
                    <a:pt x="98" y="0"/>
                    <a:pt x="75" y="0"/>
                  </a:cubicBezTo>
                  <a:cubicBezTo>
                    <a:pt x="52" y="0"/>
                    <a:pt x="29" y="3"/>
                    <a:pt x="7" y="11"/>
                  </a:cubicBezTo>
                  <a:cubicBezTo>
                    <a:pt x="3" y="12"/>
                    <a:pt x="0" y="17"/>
                    <a:pt x="0" y="20"/>
                  </a:cubicBezTo>
                  <a:cubicBezTo>
                    <a:pt x="0" y="106"/>
                    <a:pt x="0" y="106"/>
                    <a:pt x="0" y="106"/>
                  </a:cubicBezTo>
                  <a:cubicBezTo>
                    <a:pt x="0" y="112"/>
                    <a:pt x="4" y="124"/>
                    <a:pt x="9" y="130"/>
                  </a:cubicBezTo>
                  <a:cubicBezTo>
                    <a:pt x="40" y="161"/>
                    <a:pt x="60" y="178"/>
                    <a:pt x="75" y="178"/>
                  </a:cubicBezTo>
                  <a:cubicBezTo>
                    <a:pt x="91" y="178"/>
                    <a:pt x="110" y="161"/>
                    <a:pt x="141" y="130"/>
                  </a:cubicBezTo>
                  <a:cubicBezTo>
                    <a:pt x="146" y="124"/>
                    <a:pt x="150" y="112"/>
                    <a:pt x="150" y="106"/>
                  </a:cubicBezTo>
                  <a:cubicBezTo>
                    <a:pt x="150" y="20"/>
                    <a:pt x="150" y="20"/>
                    <a:pt x="150" y="20"/>
                  </a:cubicBezTo>
                  <a:cubicBezTo>
                    <a:pt x="150" y="17"/>
                    <a:pt x="147" y="12"/>
                    <a:pt x="144" y="11"/>
                  </a:cubicBezTo>
                  <a:close/>
                  <a:moveTo>
                    <a:pt x="134" y="31"/>
                  </a:moveTo>
                  <a:cubicBezTo>
                    <a:pt x="74" y="51"/>
                    <a:pt x="74" y="51"/>
                    <a:pt x="74" y="51"/>
                  </a:cubicBezTo>
                  <a:cubicBezTo>
                    <a:pt x="74" y="60"/>
                    <a:pt x="74" y="60"/>
                    <a:pt x="74" y="60"/>
                  </a:cubicBezTo>
                  <a:cubicBezTo>
                    <a:pt x="134" y="40"/>
                    <a:pt x="134" y="40"/>
                    <a:pt x="134" y="40"/>
                  </a:cubicBezTo>
                  <a:cubicBezTo>
                    <a:pt x="134" y="50"/>
                    <a:pt x="134" y="50"/>
                    <a:pt x="134" y="50"/>
                  </a:cubicBezTo>
                  <a:cubicBezTo>
                    <a:pt x="74" y="70"/>
                    <a:pt x="74" y="70"/>
                    <a:pt x="74" y="70"/>
                  </a:cubicBezTo>
                  <a:cubicBezTo>
                    <a:pt x="74" y="79"/>
                    <a:pt x="74" y="79"/>
                    <a:pt x="74" y="79"/>
                  </a:cubicBezTo>
                  <a:cubicBezTo>
                    <a:pt x="134" y="59"/>
                    <a:pt x="134" y="59"/>
                    <a:pt x="134" y="59"/>
                  </a:cubicBezTo>
                  <a:cubicBezTo>
                    <a:pt x="134" y="70"/>
                    <a:pt x="134" y="70"/>
                    <a:pt x="134" y="70"/>
                  </a:cubicBezTo>
                  <a:cubicBezTo>
                    <a:pt x="74" y="89"/>
                    <a:pt x="74" y="89"/>
                    <a:pt x="74" y="89"/>
                  </a:cubicBezTo>
                  <a:cubicBezTo>
                    <a:pt x="74" y="98"/>
                    <a:pt x="74" y="98"/>
                    <a:pt x="74" y="98"/>
                  </a:cubicBezTo>
                  <a:cubicBezTo>
                    <a:pt x="134" y="79"/>
                    <a:pt x="134" y="79"/>
                    <a:pt x="134" y="79"/>
                  </a:cubicBezTo>
                  <a:cubicBezTo>
                    <a:pt x="134" y="89"/>
                    <a:pt x="134" y="89"/>
                    <a:pt x="134" y="89"/>
                  </a:cubicBezTo>
                  <a:cubicBezTo>
                    <a:pt x="74" y="108"/>
                    <a:pt x="74" y="108"/>
                    <a:pt x="74" y="108"/>
                  </a:cubicBezTo>
                  <a:cubicBezTo>
                    <a:pt x="74" y="118"/>
                    <a:pt x="74" y="118"/>
                    <a:pt x="74" y="118"/>
                  </a:cubicBezTo>
                  <a:cubicBezTo>
                    <a:pt x="134" y="98"/>
                    <a:pt x="134" y="98"/>
                    <a:pt x="134" y="98"/>
                  </a:cubicBezTo>
                  <a:cubicBezTo>
                    <a:pt x="134" y="106"/>
                    <a:pt x="134" y="106"/>
                    <a:pt x="134" y="106"/>
                  </a:cubicBezTo>
                  <a:cubicBezTo>
                    <a:pt x="134" y="107"/>
                    <a:pt x="134" y="108"/>
                    <a:pt x="134" y="108"/>
                  </a:cubicBezTo>
                  <a:cubicBezTo>
                    <a:pt x="74" y="128"/>
                    <a:pt x="74" y="128"/>
                    <a:pt x="74" y="128"/>
                  </a:cubicBezTo>
                  <a:cubicBezTo>
                    <a:pt x="74" y="137"/>
                    <a:pt x="74" y="137"/>
                    <a:pt x="74" y="137"/>
                  </a:cubicBezTo>
                  <a:cubicBezTo>
                    <a:pt x="129" y="119"/>
                    <a:pt x="129" y="119"/>
                    <a:pt x="129" y="119"/>
                  </a:cubicBezTo>
                  <a:cubicBezTo>
                    <a:pt x="125" y="123"/>
                    <a:pt x="120" y="129"/>
                    <a:pt x="114" y="134"/>
                  </a:cubicBezTo>
                  <a:cubicBezTo>
                    <a:pt x="74" y="147"/>
                    <a:pt x="74" y="147"/>
                    <a:pt x="74" y="147"/>
                  </a:cubicBezTo>
                  <a:cubicBezTo>
                    <a:pt x="74" y="156"/>
                    <a:pt x="74" y="156"/>
                    <a:pt x="74" y="156"/>
                  </a:cubicBezTo>
                  <a:cubicBezTo>
                    <a:pt x="99" y="148"/>
                    <a:pt x="99" y="148"/>
                    <a:pt x="99" y="148"/>
                  </a:cubicBezTo>
                  <a:cubicBezTo>
                    <a:pt x="89" y="156"/>
                    <a:pt x="81" y="162"/>
                    <a:pt x="75" y="162"/>
                  </a:cubicBezTo>
                  <a:cubicBezTo>
                    <a:pt x="63" y="162"/>
                    <a:pt x="35" y="133"/>
                    <a:pt x="21" y="118"/>
                  </a:cubicBezTo>
                  <a:cubicBezTo>
                    <a:pt x="19" y="116"/>
                    <a:pt x="16" y="109"/>
                    <a:pt x="16" y="106"/>
                  </a:cubicBezTo>
                  <a:cubicBezTo>
                    <a:pt x="16" y="25"/>
                    <a:pt x="16" y="25"/>
                    <a:pt x="16" y="25"/>
                  </a:cubicBezTo>
                  <a:cubicBezTo>
                    <a:pt x="35" y="19"/>
                    <a:pt x="54" y="16"/>
                    <a:pt x="74" y="16"/>
                  </a:cubicBezTo>
                  <a:cubicBezTo>
                    <a:pt x="74" y="21"/>
                    <a:pt x="74" y="21"/>
                    <a:pt x="74" y="21"/>
                  </a:cubicBezTo>
                  <a:cubicBezTo>
                    <a:pt x="89" y="16"/>
                    <a:pt x="89" y="16"/>
                    <a:pt x="89" y="16"/>
                  </a:cubicBezTo>
                  <a:cubicBezTo>
                    <a:pt x="96" y="17"/>
                    <a:pt x="104" y="18"/>
                    <a:pt x="111" y="19"/>
                  </a:cubicBezTo>
                  <a:cubicBezTo>
                    <a:pt x="74" y="31"/>
                    <a:pt x="74" y="31"/>
                    <a:pt x="74" y="31"/>
                  </a:cubicBezTo>
                  <a:cubicBezTo>
                    <a:pt x="74" y="40"/>
                    <a:pt x="74" y="40"/>
                    <a:pt x="74" y="40"/>
                  </a:cubicBezTo>
                  <a:cubicBezTo>
                    <a:pt x="128" y="23"/>
                    <a:pt x="128" y="23"/>
                    <a:pt x="128" y="23"/>
                  </a:cubicBezTo>
                  <a:cubicBezTo>
                    <a:pt x="130" y="23"/>
                    <a:pt x="132" y="24"/>
                    <a:pt x="134" y="25"/>
                  </a:cubicBezTo>
                  <a:lnTo>
                    <a:pt x="134" y="31"/>
                  </a:lnTo>
                  <a:close/>
                </a:path>
              </a:pathLst>
            </a:custGeom>
            <a:grpFill/>
            <a:ln>
              <a:noFill/>
            </a:ln>
          </p:spPr>
          <p:txBody>
            <a:bodyPr vert="horz" wrap="square" lIns="91440" tIns="45720" rIns="91440" bIns="45720" numCol="1" anchor="t" anchorCtr="0" compatLnSpc="1"/>
            <a:lstStyle/>
            <a:p>
              <a:endParaRPr lang="en-US"/>
            </a:p>
          </p:txBody>
        </p:sp>
        <p:sp>
          <p:nvSpPr>
            <p:cNvPr id="88" name="Freeform 361"/>
            <p:cNvSpPr>
              <a:spLocks noEditPoints="1"/>
            </p:cNvSpPr>
            <p:nvPr/>
          </p:nvSpPr>
          <p:spPr bwMode="auto">
            <a:xfrm>
              <a:off x="14774" y="7121"/>
              <a:ext cx="626" cy="691"/>
            </a:xfrm>
            <a:custGeom>
              <a:avLst/>
              <a:gdLst>
                <a:gd name="T0" fmla="*/ 145 w 190"/>
                <a:gd name="T1" fmla="*/ 193 h 211"/>
                <a:gd name="T2" fmla="*/ 142 w 190"/>
                <a:gd name="T3" fmla="*/ 142 h 211"/>
                <a:gd name="T4" fmla="*/ 88 w 190"/>
                <a:gd name="T5" fmla="*/ 130 h 211"/>
                <a:gd name="T6" fmla="*/ 124 w 190"/>
                <a:gd name="T7" fmla="*/ 113 h 211"/>
                <a:gd name="T8" fmla="*/ 123 w 190"/>
                <a:gd name="T9" fmla="*/ 99 h 211"/>
                <a:gd name="T10" fmla="*/ 87 w 190"/>
                <a:gd name="T11" fmla="*/ 84 h 211"/>
                <a:gd name="T12" fmla="*/ 120 w 190"/>
                <a:gd name="T13" fmla="*/ 70 h 211"/>
                <a:gd name="T14" fmla="*/ 123 w 190"/>
                <a:gd name="T15" fmla="*/ 56 h 211"/>
                <a:gd name="T16" fmla="*/ 97 w 190"/>
                <a:gd name="T17" fmla="*/ 43 h 211"/>
                <a:gd name="T18" fmla="*/ 123 w 190"/>
                <a:gd name="T19" fmla="*/ 18 h 211"/>
                <a:gd name="T20" fmla="*/ 120 w 190"/>
                <a:gd name="T21" fmla="*/ 0 h 211"/>
                <a:gd name="T22" fmla="*/ 0 w 190"/>
                <a:gd name="T23" fmla="*/ 104 h 211"/>
                <a:gd name="T24" fmla="*/ 120 w 190"/>
                <a:gd name="T25" fmla="*/ 211 h 211"/>
                <a:gd name="T26" fmla="*/ 178 w 190"/>
                <a:gd name="T27" fmla="*/ 175 h 211"/>
                <a:gd name="T28" fmla="*/ 76 w 190"/>
                <a:gd name="T29" fmla="*/ 62 h 211"/>
                <a:gd name="T30" fmla="*/ 95 w 190"/>
                <a:gd name="T31" fmla="*/ 62 h 211"/>
                <a:gd name="T32" fmla="*/ 94 w 190"/>
                <a:gd name="T33" fmla="*/ 18 h 211"/>
                <a:gd name="T34" fmla="*/ 66 w 190"/>
                <a:gd name="T35" fmla="*/ 51 h 211"/>
                <a:gd name="T36" fmla="*/ 94 w 190"/>
                <a:gd name="T37" fmla="*/ 18 h 211"/>
                <a:gd name="T38" fmla="*/ 63 w 190"/>
                <a:gd name="T39" fmla="*/ 65 h 211"/>
                <a:gd name="T40" fmla="*/ 72 w 190"/>
                <a:gd name="T41" fmla="*/ 99 h 211"/>
                <a:gd name="T42" fmla="*/ 32 w 190"/>
                <a:gd name="T43" fmla="*/ 84 h 211"/>
                <a:gd name="T44" fmla="*/ 22 w 190"/>
                <a:gd name="T45" fmla="*/ 113 h 211"/>
                <a:gd name="T46" fmla="*/ 22 w 190"/>
                <a:gd name="T47" fmla="*/ 94 h 211"/>
                <a:gd name="T48" fmla="*/ 22 w 190"/>
                <a:gd name="T49" fmla="*/ 113 h 211"/>
                <a:gd name="T50" fmla="*/ 31 w 190"/>
                <a:gd name="T51" fmla="*/ 124 h 211"/>
                <a:gd name="T52" fmla="*/ 72 w 190"/>
                <a:gd name="T53" fmla="*/ 113 h 211"/>
                <a:gd name="T54" fmla="*/ 63 w 190"/>
                <a:gd name="T55" fmla="*/ 147 h 211"/>
                <a:gd name="T56" fmla="*/ 50 w 190"/>
                <a:gd name="T57" fmla="*/ 164 h 211"/>
                <a:gd name="T58" fmla="*/ 83 w 190"/>
                <a:gd name="T59" fmla="*/ 174 h 211"/>
                <a:gd name="T60" fmla="*/ 50 w 190"/>
                <a:gd name="T61" fmla="*/ 164 h 211"/>
                <a:gd name="T62" fmla="*/ 75 w 190"/>
                <a:gd name="T63" fmla="*/ 152 h 211"/>
                <a:gd name="T64" fmla="*/ 94 w 190"/>
                <a:gd name="T65" fmla="*/ 152 h 211"/>
                <a:gd name="T66" fmla="*/ 120 w 190"/>
                <a:gd name="T67" fmla="*/ 194 h 211"/>
                <a:gd name="T68" fmla="*/ 107 w 190"/>
                <a:gd name="T69" fmla="*/ 156 h 211"/>
                <a:gd name="T70" fmla="*/ 120 w 190"/>
                <a:gd name="T71" fmla="*/ 19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211">
                  <a:moveTo>
                    <a:pt x="178" y="175"/>
                  </a:moveTo>
                  <a:cubicBezTo>
                    <a:pt x="169" y="183"/>
                    <a:pt x="157" y="190"/>
                    <a:pt x="145" y="193"/>
                  </a:cubicBezTo>
                  <a:cubicBezTo>
                    <a:pt x="151" y="185"/>
                    <a:pt x="157" y="174"/>
                    <a:pt x="160" y="160"/>
                  </a:cubicBezTo>
                  <a:cubicBezTo>
                    <a:pt x="155" y="155"/>
                    <a:pt x="149" y="149"/>
                    <a:pt x="142" y="142"/>
                  </a:cubicBezTo>
                  <a:cubicBezTo>
                    <a:pt x="130" y="141"/>
                    <a:pt x="117" y="141"/>
                    <a:pt x="105" y="142"/>
                  </a:cubicBezTo>
                  <a:cubicBezTo>
                    <a:pt x="102" y="135"/>
                    <a:pt x="95" y="131"/>
                    <a:pt x="88" y="130"/>
                  </a:cubicBezTo>
                  <a:cubicBezTo>
                    <a:pt x="87" y="124"/>
                    <a:pt x="87" y="119"/>
                    <a:pt x="86" y="113"/>
                  </a:cubicBezTo>
                  <a:cubicBezTo>
                    <a:pt x="124" y="113"/>
                    <a:pt x="124" y="113"/>
                    <a:pt x="124" y="113"/>
                  </a:cubicBezTo>
                  <a:cubicBezTo>
                    <a:pt x="124" y="110"/>
                    <a:pt x="123" y="107"/>
                    <a:pt x="123" y="105"/>
                  </a:cubicBezTo>
                  <a:cubicBezTo>
                    <a:pt x="123" y="99"/>
                    <a:pt x="123" y="99"/>
                    <a:pt x="123" y="99"/>
                  </a:cubicBezTo>
                  <a:cubicBezTo>
                    <a:pt x="86" y="99"/>
                    <a:pt x="86" y="99"/>
                    <a:pt x="86" y="99"/>
                  </a:cubicBezTo>
                  <a:cubicBezTo>
                    <a:pt x="86" y="94"/>
                    <a:pt x="87" y="89"/>
                    <a:pt x="87" y="84"/>
                  </a:cubicBezTo>
                  <a:cubicBezTo>
                    <a:pt x="96" y="83"/>
                    <a:pt x="103" y="78"/>
                    <a:pt x="106" y="70"/>
                  </a:cubicBezTo>
                  <a:cubicBezTo>
                    <a:pt x="111" y="70"/>
                    <a:pt x="115" y="70"/>
                    <a:pt x="120" y="70"/>
                  </a:cubicBezTo>
                  <a:cubicBezTo>
                    <a:pt x="121" y="70"/>
                    <a:pt x="122" y="70"/>
                    <a:pt x="123" y="70"/>
                  </a:cubicBezTo>
                  <a:cubicBezTo>
                    <a:pt x="123" y="56"/>
                    <a:pt x="123" y="56"/>
                    <a:pt x="123" y="56"/>
                  </a:cubicBezTo>
                  <a:cubicBezTo>
                    <a:pt x="118" y="56"/>
                    <a:pt x="112" y="56"/>
                    <a:pt x="106" y="56"/>
                  </a:cubicBezTo>
                  <a:cubicBezTo>
                    <a:pt x="105" y="50"/>
                    <a:pt x="101" y="46"/>
                    <a:pt x="97" y="43"/>
                  </a:cubicBezTo>
                  <a:cubicBezTo>
                    <a:pt x="103" y="27"/>
                    <a:pt x="112" y="17"/>
                    <a:pt x="120" y="17"/>
                  </a:cubicBezTo>
                  <a:cubicBezTo>
                    <a:pt x="121" y="17"/>
                    <a:pt x="122" y="17"/>
                    <a:pt x="123" y="18"/>
                  </a:cubicBezTo>
                  <a:cubicBezTo>
                    <a:pt x="124" y="11"/>
                    <a:pt x="128" y="5"/>
                    <a:pt x="134" y="1"/>
                  </a:cubicBezTo>
                  <a:cubicBezTo>
                    <a:pt x="129" y="1"/>
                    <a:pt x="124" y="0"/>
                    <a:pt x="120" y="0"/>
                  </a:cubicBezTo>
                  <a:cubicBezTo>
                    <a:pt x="70" y="0"/>
                    <a:pt x="29" y="35"/>
                    <a:pt x="18" y="82"/>
                  </a:cubicBezTo>
                  <a:cubicBezTo>
                    <a:pt x="8" y="84"/>
                    <a:pt x="0" y="93"/>
                    <a:pt x="0" y="104"/>
                  </a:cubicBezTo>
                  <a:cubicBezTo>
                    <a:pt x="0" y="114"/>
                    <a:pt x="7" y="123"/>
                    <a:pt x="17" y="125"/>
                  </a:cubicBezTo>
                  <a:cubicBezTo>
                    <a:pt x="26" y="174"/>
                    <a:pt x="69" y="211"/>
                    <a:pt x="120" y="211"/>
                  </a:cubicBezTo>
                  <a:cubicBezTo>
                    <a:pt x="147" y="211"/>
                    <a:pt x="172" y="200"/>
                    <a:pt x="190" y="183"/>
                  </a:cubicBezTo>
                  <a:cubicBezTo>
                    <a:pt x="187" y="181"/>
                    <a:pt x="182" y="178"/>
                    <a:pt x="178" y="175"/>
                  </a:cubicBezTo>
                  <a:close/>
                  <a:moveTo>
                    <a:pt x="85" y="72"/>
                  </a:moveTo>
                  <a:cubicBezTo>
                    <a:pt x="80" y="72"/>
                    <a:pt x="76" y="67"/>
                    <a:pt x="76" y="62"/>
                  </a:cubicBezTo>
                  <a:cubicBezTo>
                    <a:pt x="76" y="57"/>
                    <a:pt x="80" y="53"/>
                    <a:pt x="85" y="53"/>
                  </a:cubicBezTo>
                  <a:cubicBezTo>
                    <a:pt x="91" y="53"/>
                    <a:pt x="95" y="57"/>
                    <a:pt x="95" y="62"/>
                  </a:cubicBezTo>
                  <a:cubicBezTo>
                    <a:pt x="95" y="67"/>
                    <a:pt x="91" y="72"/>
                    <a:pt x="85" y="72"/>
                  </a:cubicBezTo>
                  <a:close/>
                  <a:moveTo>
                    <a:pt x="94" y="18"/>
                  </a:moveTo>
                  <a:cubicBezTo>
                    <a:pt x="90" y="24"/>
                    <a:pt x="86" y="32"/>
                    <a:pt x="83" y="40"/>
                  </a:cubicBezTo>
                  <a:cubicBezTo>
                    <a:pt x="76" y="41"/>
                    <a:pt x="70" y="45"/>
                    <a:pt x="66" y="51"/>
                  </a:cubicBezTo>
                  <a:cubicBezTo>
                    <a:pt x="61" y="50"/>
                    <a:pt x="55" y="49"/>
                    <a:pt x="50" y="48"/>
                  </a:cubicBezTo>
                  <a:cubicBezTo>
                    <a:pt x="61" y="34"/>
                    <a:pt x="77" y="23"/>
                    <a:pt x="94" y="18"/>
                  </a:cubicBezTo>
                  <a:close/>
                  <a:moveTo>
                    <a:pt x="42" y="60"/>
                  </a:moveTo>
                  <a:cubicBezTo>
                    <a:pt x="49" y="62"/>
                    <a:pt x="56" y="64"/>
                    <a:pt x="63" y="65"/>
                  </a:cubicBezTo>
                  <a:cubicBezTo>
                    <a:pt x="64" y="72"/>
                    <a:pt x="68" y="78"/>
                    <a:pt x="74" y="81"/>
                  </a:cubicBezTo>
                  <a:cubicBezTo>
                    <a:pt x="73" y="87"/>
                    <a:pt x="72" y="93"/>
                    <a:pt x="72" y="99"/>
                  </a:cubicBezTo>
                  <a:cubicBezTo>
                    <a:pt x="44" y="99"/>
                    <a:pt x="44" y="99"/>
                    <a:pt x="44" y="99"/>
                  </a:cubicBezTo>
                  <a:cubicBezTo>
                    <a:pt x="42" y="92"/>
                    <a:pt x="38" y="87"/>
                    <a:pt x="32" y="84"/>
                  </a:cubicBezTo>
                  <a:cubicBezTo>
                    <a:pt x="34" y="76"/>
                    <a:pt x="37" y="68"/>
                    <a:pt x="42" y="60"/>
                  </a:cubicBezTo>
                  <a:close/>
                  <a:moveTo>
                    <a:pt x="22" y="113"/>
                  </a:moveTo>
                  <a:cubicBezTo>
                    <a:pt x="17" y="113"/>
                    <a:pt x="13" y="109"/>
                    <a:pt x="13" y="104"/>
                  </a:cubicBezTo>
                  <a:cubicBezTo>
                    <a:pt x="13" y="98"/>
                    <a:pt x="17" y="94"/>
                    <a:pt x="22" y="94"/>
                  </a:cubicBezTo>
                  <a:cubicBezTo>
                    <a:pt x="27" y="94"/>
                    <a:pt x="32" y="98"/>
                    <a:pt x="32" y="104"/>
                  </a:cubicBezTo>
                  <a:cubicBezTo>
                    <a:pt x="32" y="109"/>
                    <a:pt x="27" y="113"/>
                    <a:pt x="22" y="113"/>
                  </a:cubicBezTo>
                  <a:close/>
                  <a:moveTo>
                    <a:pt x="42" y="151"/>
                  </a:moveTo>
                  <a:cubicBezTo>
                    <a:pt x="37" y="143"/>
                    <a:pt x="33" y="134"/>
                    <a:pt x="31" y="124"/>
                  </a:cubicBezTo>
                  <a:cubicBezTo>
                    <a:pt x="36" y="121"/>
                    <a:pt x="40" y="118"/>
                    <a:pt x="42" y="113"/>
                  </a:cubicBezTo>
                  <a:cubicBezTo>
                    <a:pt x="72" y="113"/>
                    <a:pt x="72" y="113"/>
                    <a:pt x="72" y="113"/>
                  </a:cubicBezTo>
                  <a:cubicBezTo>
                    <a:pt x="72" y="120"/>
                    <a:pt x="73" y="126"/>
                    <a:pt x="74" y="132"/>
                  </a:cubicBezTo>
                  <a:cubicBezTo>
                    <a:pt x="69" y="136"/>
                    <a:pt x="65" y="141"/>
                    <a:pt x="63" y="147"/>
                  </a:cubicBezTo>
                  <a:cubicBezTo>
                    <a:pt x="56" y="148"/>
                    <a:pt x="49" y="150"/>
                    <a:pt x="42" y="151"/>
                  </a:cubicBezTo>
                  <a:close/>
                  <a:moveTo>
                    <a:pt x="50" y="164"/>
                  </a:moveTo>
                  <a:cubicBezTo>
                    <a:pt x="55" y="163"/>
                    <a:pt x="60" y="162"/>
                    <a:pt x="65" y="161"/>
                  </a:cubicBezTo>
                  <a:cubicBezTo>
                    <a:pt x="68" y="168"/>
                    <a:pt x="75" y="173"/>
                    <a:pt x="83" y="174"/>
                  </a:cubicBezTo>
                  <a:cubicBezTo>
                    <a:pt x="87" y="181"/>
                    <a:pt x="90" y="188"/>
                    <a:pt x="94" y="193"/>
                  </a:cubicBezTo>
                  <a:cubicBezTo>
                    <a:pt x="77" y="188"/>
                    <a:pt x="61" y="178"/>
                    <a:pt x="50" y="164"/>
                  </a:cubicBezTo>
                  <a:close/>
                  <a:moveTo>
                    <a:pt x="85" y="161"/>
                  </a:moveTo>
                  <a:cubicBezTo>
                    <a:pt x="80" y="161"/>
                    <a:pt x="75" y="157"/>
                    <a:pt x="75" y="152"/>
                  </a:cubicBezTo>
                  <a:cubicBezTo>
                    <a:pt x="75" y="146"/>
                    <a:pt x="80" y="142"/>
                    <a:pt x="85" y="142"/>
                  </a:cubicBezTo>
                  <a:cubicBezTo>
                    <a:pt x="90" y="142"/>
                    <a:pt x="94" y="146"/>
                    <a:pt x="94" y="152"/>
                  </a:cubicBezTo>
                  <a:cubicBezTo>
                    <a:pt x="94" y="157"/>
                    <a:pt x="90" y="161"/>
                    <a:pt x="85" y="161"/>
                  </a:cubicBezTo>
                  <a:close/>
                  <a:moveTo>
                    <a:pt x="120" y="194"/>
                  </a:moveTo>
                  <a:cubicBezTo>
                    <a:pt x="112" y="194"/>
                    <a:pt x="104" y="185"/>
                    <a:pt x="97" y="170"/>
                  </a:cubicBezTo>
                  <a:cubicBezTo>
                    <a:pt x="102" y="167"/>
                    <a:pt x="105" y="162"/>
                    <a:pt x="107" y="156"/>
                  </a:cubicBezTo>
                  <a:cubicBezTo>
                    <a:pt x="120" y="155"/>
                    <a:pt x="133" y="156"/>
                    <a:pt x="147" y="157"/>
                  </a:cubicBezTo>
                  <a:cubicBezTo>
                    <a:pt x="140" y="180"/>
                    <a:pt x="130" y="194"/>
                    <a:pt x="120" y="194"/>
                  </a:cubicBezTo>
                  <a:close/>
                </a:path>
              </a:pathLst>
            </a:custGeom>
            <a:grpFill/>
            <a:ln>
              <a:noFill/>
            </a:ln>
          </p:spPr>
          <p:txBody>
            <a:bodyPr vert="horz" wrap="square" lIns="91440" tIns="45720" rIns="91440" bIns="45720" numCol="1" anchor="t" anchorCtr="0" compatLnSpc="1"/>
            <a:lstStyle/>
            <a:p>
              <a:endParaRPr lang="en-US"/>
            </a:p>
          </p:txBody>
        </p:sp>
      </p:grpSp>
      <p:grpSp>
        <p:nvGrpSpPr>
          <p:cNvPr id="51" name="组合 50"/>
          <p:cNvGrpSpPr/>
          <p:nvPr/>
        </p:nvGrpSpPr>
        <p:grpSpPr>
          <a:xfrm rot="1440000">
            <a:off x="5183006" y="4819285"/>
            <a:ext cx="568325" cy="410210"/>
            <a:chOff x="7706" y="5088"/>
            <a:chExt cx="895" cy="646"/>
          </a:xfrm>
          <a:solidFill>
            <a:schemeClr val="bg1"/>
          </a:solidFill>
        </p:grpSpPr>
        <p:sp>
          <p:nvSpPr>
            <p:cNvPr id="52" name="Freeform 226"/>
            <p:cNvSpPr>
              <a:spLocks noEditPoints="1"/>
            </p:cNvSpPr>
            <p:nvPr/>
          </p:nvSpPr>
          <p:spPr bwMode="auto">
            <a:xfrm>
              <a:off x="7706" y="5088"/>
              <a:ext cx="728" cy="647"/>
            </a:xfrm>
            <a:custGeom>
              <a:avLst/>
              <a:gdLst>
                <a:gd name="T0" fmla="*/ 215 w 222"/>
                <a:gd name="T1" fmla="*/ 0 h 197"/>
                <a:gd name="T2" fmla="*/ 7 w 222"/>
                <a:gd name="T3" fmla="*/ 0 h 197"/>
                <a:gd name="T4" fmla="*/ 0 w 222"/>
                <a:gd name="T5" fmla="*/ 7 h 197"/>
                <a:gd name="T6" fmla="*/ 0 w 222"/>
                <a:gd name="T7" fmla="*/ 190 h 197"/>
                <a:gd name="T8" fmla="*/ 7 w 222"/>
                <a:gd name="T9" fmla="*/ 197 h 197"/>
                <a:gd name="T10" fmla="*/ 215 w 222"/>
                <a:gd name="T11" fmla="*/ 197 h 197"/>
                <a:gd name="T12" fmla="*/ 222 w 222"/>
                <a:gd name="T13" fmla="*/ 190 h 197"/>
                <a:gd name="T14" fmla="*/ 222 w 222"/>
                <a:gd name="T15" fmla="*/ 7 h 197"/>
                <a:gd name="T16" fmla="*/ 215 w 222"/>
                <a:gd name="T17" fmla="*/ 0 h 197"/>
                <a:gd name="T18" fmla="*/ 171 w 222"/>
                <a:gd name="T19" fmla="*/ 15 h 197"/>
                <a:gd name="T20" fmla="*/ 180 w 222"/>
                <a:gd name="T21" fmla="*/ 24 h 197"/>
                <a:gd name="T22" fmla="*/ 171 w 222"/>
                <a:gd name="T23" fmla="*/ 34 h 197"/>
                <a:gd name="T24" fmla="*/ 162 w 222"/>
                <a:gd name="T25" fmla="*/ 24 h 197"/>
                <a:gd name="T26" fmla="*/ 171 w 222"/>
                <a:gd name="T27" fmla="*/ 15 h 197"/>
                <a:gd name="T28" fmla="*/ 143 w 222"/>
                <a:gd name="T29" fmla="*/ 15 h 197"/>
                <a:gd name="T30" fmla="*/ 153 w 222"/>
                <a:gd name="T31" fmla="*/ 24 h 197"/>
                <a:gd name="T32" fmla="*/ 143 w 222"/>
                <a:gd name="T33" fmla="*/ 34 h 197"/>
                <a:gd name="T34" fmla="*/ 134 w 222"/>
                <a:gd name="T35" fmla="*/ 24 h 197"/>
                <a:gd name="T36" fmla="*/ 143 w 222"/>
                <a:gd name="T37" fmla="*/ 15 h 197"/>
                <a:gd name="T38" fmla="*/ 208 w 222"/>
                <a:gd name="T39" fmla="*/ 183 h 197"/>
                <a:gd name="T40" fmla="*/ 14 w 222"/>
                <a:gd name="T41" fmla="*/ 183 h 197"/>
                <a:gd name="T42" fmla="*/ 14 w 222"/>
                <a:gd name="T43" fmla="*/ 49 h 197"/>
                <a:gd name="T44" fmla="*/ 208 w 222"/>
                <a:gd name="T45" fmla="*/ 49 h 197"/>
                <a:gd name="T46" fmla="*/ 208 w 222"/>
                <a:gd name="T47" fmla="*/ 183 h 197"/>
                <a:gd name="T48" fmla="*/ 199 w 222"/>
                <a:gd name="T49" fmla="*/ 34 h 197"/>
                <a:gd name="T50" fmla="*/ 189 w 222"/>
                <a:gd name="T51" fmla="*/ 24 h 197"/>
                <a:gd name="T52" fmla="*/ 199 w 222"/>
                <a:gd name="T53" fmla="*/ 15 h 197"/>
                <a:gd name="T54" fmla="*/ 208 w 222"/>
                <a:gd name="T55" fmla="*/ 24 h 197"/>
                <a:gd name="T56" fmla="*/ 199 w 222"/>
                <a:gd name="T57"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2" h="197">
                  <a:moveTo>
                    <a:pt x="215" y="0"/>
                  </a:moveTo>
                  <a:cubicBezTo>
                    <a:pt x="7" y="0"/>
                    <a:pt x="7" y="0"/>
                    <a:pt x="7" y="0"/>
                  </a:cubicBezTo>
                  <a:cubicBezTo>
                    <a:pt x="4" y="0"/>
                    <a:pt x="0" y="3"/>
                    <a:pt x="0" y="7"/>
                  </a:cubicBezTo>
                  <a:cubicBezTo>
                    <a:pt x="0" y="190"/>
                    <a:pt x="0" y="190"/>
                    <a:pt x="0" y="190"/>
                  </a:cubicBezTo>
                  <a:cubicBezTo>
                    <a:pt x="0" y="193"/>
                    <a:pt x="4" y="197"/>
                    <a:pt x="7" y="197"/>
                  </a:cubicBezTo>
                  <a:cubicBezTo>
                    <a:pt x="215" y="197"/>
                    <a:pt x="215" y="197"/>
                    <a:pt x="215" y="197"/>
                  </a:cubicBezTo>
                  <a:cubicBezTo>
                    <a:pt x="219" y="197"/>
                    <a:pt x="222" y="193"/>
                    <a:pt x="222" y="190"/>
                  </a:cubicBezTo>
                  <a:cubicBezTo>
                    <a:pt x="222" y="7"/>
                    <a:pt x="222" y="7"/>
                    <a:pt x="222" y="7"/>
                  </a:cubicBezTo>
                  <a:cubicBezTo>
                    <a:pt x="222" y="3"/>
                    <a:pt x="219" y="0"/>
                    <a:pt x="215" y="0"/>
                  </a:cubicBezTo>
                  <a:close/>
                  <a:moveTo>
                    <a:pt x="171" y="15"/>
                  </a:moveTo>
                  <a:cubicBezTo>
                    <a:pt x="176" y="15"/>
                    <a:pt x="180" y="19"/>
                    <a:pt x="180" y="24"/>
                  </a:cubicBezTo>
                  <a:cubicBezTo>
                    <a:pt x="180" y="29"/>
                    <a:pt x="176" y="34"/>
                    <a:pt x="171" y="34"/>
                  </a:cubicBezTo>
                  <a:cubicBezTo>
                    <a:pt x="166" y="34"/>
                    <a:pt x="162" y="29"/>
                    <a:pt x="162" y="24"/>
                  </a:cubicBezTo>
                  <a:cubicBezTo>
                    <a:pt x="162" y="19"/>
                    <a:pt x="166" y="15"/>
                    <a:pt x="171" y="15"/>
                  </a:cubicBezTo>
                  <a:close/>
                  <a:moveTo>
                    <a:pt x="143" y="15"/>
                  </a:moveTo>
                  <a:cubicBezTo>
                    <a:pt x="149" y="15"/>
                    <a:pt x="153" y="19"/>
                    <a:pt x="153" y="24"/>
                  </a:cubicBezTo>
                  <a:cubicBezTo>
                    <a:pt x="153" y="29"/>
                    <a:pt x="149" y="34"/>
                    <a:pt x="143" y="34"/>
                  </a:cubicBezTo>
                  <a:cubicBezTo>
                    <a:pt x="138" y="34"/>
                    <a:pt x="134" y="29"/>
                    <a:pt x="134" y="24"/>
                  </a:cubicBezTo>
                  <a:cubicBezTo>
                    <a:pt x="134" y="19"/>
                    <a:pt x="138" y="15"/>
                    <a:pt x="143" y="15"/>
                  </a:cubicBezTo>
                  <a:close/>
                  <a:moveTo>
                    <a:pt x="208" y="183"/>
                  </a:moveTo>
                  <a:cubicBezTo>
                    <a:pt x="14" y="183"/>
                    <a:pt x="14" y="183"/>
                    <a:pt x="14" y="183"/>
                  </a:cubicBezTo>
                  <a:cubicBezTo>
                    <a:pt x="14" y="49"/>
                    <a:pt x="14" y="49"/>
                    <a:pt x="14" y="49"/>
                  </a:cubicBezTo>
                  <a:cubicBezTo>
                    <a:pt x="208" y="49"/>
                    <a:pt x="208" y="49"/>
                    <a:pt x="208" y="49"/>
                  </a:cubicBezTo>
                  <a:lnTo>
                    <a:pt x="208" y="183"/>
                  </a:lnTo>
                  <a:close/>
                  <a:moveTo>
                    <a:pt x="199" y="34"/>
                  </a:moveTo>
                  <a:cubicBezTo>
                    <a:pt x="193" y="34"/>
                    <a:pt x="189" y="29"/>
                    <a:pt x="189" y="24"/>
                  </a:cubicBezTo>
                  <a:cubicBezTo>
                    <a:pt x="189" y="19"/>
                    <a:pt x="193" y="15"/>
                    <a:pt x="199" y="15"/>
                  </a:cubicBezTo>
                  <a:cubicBezTo>
                    <a:pt x="204" y="15"/>
                    <a:pt x="208" y="19"/>
                    <a:pt x="208" y="24"/>
                  </a:cubicBezTo>
                  <a:cubicBezTo>
                    <a:pt x="208" y="29"/>
                    <a:pt x="204" y="34"/>
                    <a:pt x="199" y="34"/>
                  </a:cubicBezTo>
                  <a:close/>
                </a:path>
              </a:pathLst>
            </a:custGeom>
            <a:grpFill/>
            <a:ln>
              <a:noFill/>
            </a:ln>
          </p:spPr>
          <p:txBody>
            <a:bodyPr vert="horz" wrap="square" lIns="91440" tIns="45720" rIns="91440" bIns="45720" numCol="1" anchor="t" anchorCtr="0" compatLnSpc="1"/>
            <a:lstStyle/>
            <a:p>
              <a:endParaRPr lang="en-US"/>
            </a:p>
          </p:txBody>
        </p:sp>
        <p:sp>
          <p:nvSpPr>
            <p:cNvPr id="53" name="Freeform 227"/>
            <p:cNvSpPr/>
            <p:nvPr/>
          </p:nvSpPr>
          <p:spPr bwMode="auto">
            <a:xfrm>
              <a:off x="8201" y="5523"/>
              <a:ext cx="68" cy="71"/>
            </a:xfrm>
            <a:custGeom>
              <a:avLst/>
              <a:gdLst>
                <a:gd name="T0" fmla="*/ 7 w 26"/>
                <a:gd name="T1" fmla="*/ 0 h 27"/>
                <a:gd name="T2" fmla="*/ 7 w 26"/>
                <a:gd name="T3" fmla="*/ 2 h 27"/>
                <a:gd name="T4" fmla="*/ 0 w 26"/>
                <a:gd name="T5" fmla="*/ 27 h 27"/>
                <a:gd name="T6" fmla="*/ 24 w 26"/>
                <a:gd name="T7" fmla="*/ 19 h 27"/>
                <a:gd name="T8" fmla="*/ 26 w 26"/>
                <a:gd name="T9" fmla="*/ 19 h 27"/>
                <a:gd name="T10" fmla="*/ 7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7" y="0"/>
                  </a:moveTo>
                  <a:lnTo>
                    <a:pt x="7" y="2"/>
                  </a:lnTo>
                  <a:lnTo>
                    <a:pt x="0" y="27"/>
                  </a:lnTo>
                  <a:lnTo>
                    <a:pt x="24" y="19"/>
                  </a:lnTo>
                  <a:lnTo>
                    <a:pt x="26" y="19"/>
                  </a:lnTo>
                  <a:lnTo>
                    <a:pt x="7" y="0"/>
                  </a:lnTo>
                  <a:close/>
                </a:path>
              </a:pathLst>
            </a:custGeom>
            <a:grpFill/>
            <a:ln>
              <a:noFill/>
            </a:ln>
          </p:spPr>
          <p:txBody>
            <a:bodyPr vert="horz" wrap="square" lIns="91440" tIns="45720" rIns="91440" bIns="45720" numCol="1" anchor="t" anchorCtr="0" compatLnSpc="1"/>
            <a:lstStyle/>
            <a:p>
              <a:endParaRPr lang="en-US"/>
            </a:p>
          </p:txBody>
        </p:sp>
        <p:sp>
          <p:nvSpPr>
            <p:cNvPr id="54" name="Freeform 228"/>
            <p:cNvSpPr/>
            <p:nvPr/>
          </p:nvSpPr>
          <p:spPr bwMode="auto">
            <a:xfrm>
              <a:off x="8473" y="5188"/>
              <a:ext cx="128" cy="134"/>
            </a:xfrm>
            <a:custGeom>
              <a:avLst/>
              <a:gdLst>
                <a:gd name="T0" fmla="*/ 29 w 39"/>
                <a:gd name="T1" fmla="*/ 40 h 40"/>
                <a:gd name="T2" fmla="*/ 37 w 39"/>
                <a:gd name="T3" fmla="*/ 32 h 40"/>
                <a:gd name="T4" fmla="*/ 37 w 39"/>
                <a:gd name="T5" fmla="*/ 23 h 40"/>
                <a:gd name="T6" fmla="*/ 17 w 39"/>
                <a:gd name="T7" fmla="*/ 3 h 40"/>
                <a:gd name="T8" fmla="*/ 7 w 39"/>
                <a:gd name="T9" fmla="*/ 3 h 40"/>
                <a:gd name="T10" fmla="*/ 0 w 39"/>
                <a:gd name="T11" fmla="*/ 11 h 40"/>
                <a:gd name="T12" fmla="*/ 29 w 39"/>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9" h="40">
                  <a:moveTo>
                    <a:pt x="29" y="40"/>
                  </a:moveTo>
                  <a:cubicBezTo>
                    <a:pt x="37" y="32"/>
                    <a:pt x="37" y="32"/>
                    <a:pt x="37" y="32"/>
                  </a:cubicBezTo>
                  <a:cubicBezTo>
                    <a:pt x="39" y="30"/>
                    <a:pt x="39" y="25"/>
                    <a:pt x="37" y="23"/>
                  </a:cubicBezTo>
                  <a:cubicBezTo>
                    <a:pt x="17" y="3"/>
                    <a:pt x="17" y="3"/>
                    <a:pt x="17" y="3"/>
                  </a:cubicBezTo>
                  <a:cubicBezTo>
                    <a:pt x="14" y="0"/>
                    <a:pt x="10" y="0"/>
                    <a:pt x="7" y="3"/>
                  </a:cubicBezTo>
                  <a:cubicBezTo>
                    <a:pt x="0" y="11"/>
                    <a:pt x="0" y="11"/>
                    <a:pt x="0" y="11"/>
                  </a:cubicBezTo>
                  <a:lnTo>
                    <a:pt x="29" y="40"/>
                  </a:lnTo>
                  <a:close/>
                </a:path>
              </a:pathLst>
            </a:custGeom>
            <a:grpFill/>
            <a:ln>
              <a:noFill/>
            </a:ln>
          </p:spPr>
          <p:txBody>
            <a:bodyPr vert="horz" wrap="square" lIns="91440" tIns="45720" rIns="91440" bIns="45720" numCol="1" anchor="t" anchorCtr="0" compatLnSpc="1"/>
            <a:lstStyle/>
            <a:p>
              <a:endParaRPr lang="en-US"/>
            </a:p>
          </p:txBody>
        </p:sp>
        <p:sp>
          <p:nvSpPr>
            <p:cNvPr id="55" name="Freeform 229"/>
            <p:cNvSpPr/>
            <p:nvPr/>
          </p:nvSpPr>
          <p:spPr bwMode="auto">
            <a:xfrm>
              <a:off x="8253" y="5235"/>
              <a:ext cx="306" cy="306"/>
            </a:xfrm>
            <a:custGeom>
              <a:avLst/>
              <a:gdLst>
                <a:gd name="T0" fmla="*/ 64 w 93"/>
                <a:gd name="T1" fmla="*/ 0 h 93"/>
                <a:gd name="T2" fmla="*/ 63 w 93"/>
                <a:gd name="T3" fmla="*/ 0 h 93"/>
                <a:gd name="T4" fmla="*/ 3 w 93"/>
                <a:gd name="T5" fmla="*/ 61 h 93"/>
                <a:gd name="T6" fmla="*/ 3 w 93"/>
                <a:gd name="T7" fmla="*/ 71 h 93"/>
                <a:gd name="T8" fmla="*/ 3 w 93"/>
                <a:gd name="T9" fmla="*/ 71 h 93"/>
                <a:gd name="T10" fmla="*/ 10 w 93"/>
                <a:gd name="T11" fmla="*/ 73 h 93"/>
                <a:gd name="T12" fmla="*/ 12 w 93"/>
                <a:gd name="T13" fmla="*/ 80 h 93"/>
                <a:gd name="T14" fmla="*/ 13 w 93"/>
                <a:gd name="T15" fmla="*/ 81 h 93"/>
                <a:gd name="T16" fmla="*/ 20 w 93"/>
                <a:gd name="T17" fmla="*/ 82 h 93"/>
                <a:gd name="T18" fmla="*/ 21 w 93"/>
                <a:gd name="T19" fmla="*/ 89 h 93"/>
                <a:gd name="T20" fmla="*/ 22 w 93"/>
                <a:gd name="T21" fmla="*/ 90 h 93"/>
                <a:gd name="T22" fmla="*/ 32 w 93"/>
                <a:gd name="T23" fmla="*/ 90 h 93"/>
                <a:gd name="T24" fmla="*/ 92 w 93"/>
                <a:gd name="T25" fmla="*/ 30 h 93"/>
                <a:gd name="T26" fmla="*/ 93 w 93"/>
                <a:gd name="T27" fmla="*/ 29 h 93"/>
                <a:gd name="T28" fmla="*/ 64 w 93"/>
                <a:gd name="T2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3">
                  <a:moveTo>
                    <a:pt x="64" y="0"/>
                  </a:moveTo>
                  <a:cubicBezTo>
                    <a:pt x="64" y="0"/>
                    <a:pt x="63" y="0"/>
                    <a:pt x="63" y="0"/>
                  </a:cubicBezTo>
                  <a:cubicBezTo>
                    <a:pt x="3" y="61"/>
                    <a:pt x="3" y="61"/>
                    <a:pt x="3" y="61"/>
                  </a:cubicBezTo>
                  <a:cubicBezTo>
                    <a:pt x="0" y="63"/>
                    <a:pt x="0" y="68"/>
                    <a:pt x="3" y="71"/>
                  </a:cubicBezTo>
                  <a:cubicBezTo>
                    <a:pt x="3" y="71"/>
                    <a:pt x="3" y="71"/>
                    <a:pt x="3" y="71"/>
                  </a:cubicBezTo>
                  <a:cubicBezTo>
                    <a:pt x="5" y="73"/>
                    <a:pt x="8" y="74"/>
                    <a:pt x="10" y="73"/>
                  </a:cubicBezTo>
                  <a:cubicBezTo>
                    <a:pt x="10" y="75"/>
                    <a:pt x="10" y="78"/>
                    <a:pt x="12" y="80"/>
                  </a:cubicBezTo>
                  <a:cubicBezTo>
                    <a:pt x="13" y="81"/>
                    <a:pt x="13" y="81"/>
                    <a:pt x="13" y="81"/>
                  </a:cubicBezTo>
                  <a:cubicBezTo>
                    <a:pt x="15" y="83"/>
                    <a:pt x="17" y="83"/>
                    <a:pt x="20" y="82"/>
                  </a:cubicBezTo>
                  <a:cubicBezTo>
                    <a:pt x="19" y="85"/>
                    <a:pt x="19" y="87"/>
                    <a:pt x="21" y="89"/>
                  </a:cubicBezTo>
                  <a:cubicBezTo>
                    <a:pt x="22" y="90"/>
                    <a:pt x="22" y="90"/>
                    <a:pt x="22" y="90"/>
                  </a:cubicBezTo>
                  <a:cubicBezTo>
                    <a:pt x="25" y="93"/>
                    <a:pt x="29" y="93"/>
                    <a:pt x="32" y="90"/>
                  </a:cubicBezTo>
                  <a:cubicBezTo>
                    <a:pt x="92" y="30"/>
                    <a:pt x="92" y="30"/>
                    <a:pt x="92" y="30"/>
                  </a:cubicBezTo>
                  <a:cubicBezTo>
                    <a:pt x="93" y="29"/>
                    <a:pt x="93" y="29"/>
                    <a:pt x="93" y="29"/>
                  </a:cubicBezTo>
                  <a:lnTo>
                    <a:pt x="64" y="0"/>
                  </a:lnTo>
                  <a:close/>
                </a:path>
              </a:pathLst>
            </a:custGeom>
            <a:grpFill/>
            <a:ln>
              <a:noFill/>
            </a:ln>
          </p:spPr>
          <p:txBody>
            <a:bodyPr vert="horz" wrap="square" lIns="91440" tIns="45720" rIns="91440" bIns="45720" numCol="1" anchor="t" anchorCtr="0" compatLnSpc="1"/>
            <a:lstStyle/>
            <a:p>
              <a:endParaRPr lang="en-US"/>
            </a:p>
          </p:txBody>
        </p:sp>
        <p:sp>
          <p:nvSpPr>
            <p:cNvPr id="56" name="Rectangle 230"/>
            <p:cNvSpPr>
              <a:spLocks noChangeArrowheads="1"/>
            </p:cNvSpPr>
            <p:nvPr/>
          </p:nvSpPr>
          <p:spPr bwMode="auto">
            <a:xfrm>
              <a:off x="7802" y="5337"/>
              <a:ext cx="238" cy="24"/>
            </a:xfrm>
            <a:prstGeom prst="rect">
              <a:avLst/>
            </a:prstGeom>
            <a:grpFill/>
            <a:ln>
              <a:noFill/>
            </a:ln>
          </p:spPr>
          <p:txBody>
            <a:bodyPr vert="horz" wrap="square" lIns="91440" tIns="45720" rIns="91440" bIns="45720" numCol="1" anchor="t" anchorCtr="0" compatLnSpc="1"/>
            <a:lstStyle/>
            <a:p>
              <a:endParaRPr lang="en-US"/>
            </a:p>
          </p:txBody>
        </p:sp>
        <p:sp>
          <p:nvSpPr>
            <p:cNvPr id="57" name="Rectangle 231"/>
            <p:cNvSpPr>
              <a:spLocks noChangeArrowheads="1"/>
            </p:cNvSpPr>
            <p:nvPr/>
          </p:nvSpPr>
          <p:spPr bwMode="auto">
            <a:xfrm>
              <a:off x="7802" y="5413"/>
              <a:ext cx="374" cy="24"/>
            </a:xfrm>
            <a:prstGeom prst="rect">
              <a:avLst/>
            </a:prstGeom>
            <a:grpFill/>
            <a:ln>
              <a:noFill/>
            </a:ln>
          </p:spPr>
          <p:txBody>
            <a:bodyPr vert="horz" wrap="square" lIns="91440" tIns="45720" rIns="91440" bIns="45720" numCol="1" anchor="t" anchorCtr="0" compatLnSpc="1"/>
            <a:lstStyle/>
            <a:p>
              <a:endParaRPr lang="en-US"/>
            </a:p>
          </p:txBody>
        </p:sp>
        <p:sp>
          <p:nvSpPr>
            <p:cNvPr id="58" name="Rectangle 232"/>
            <p:cNvSpPr>
              <a:spLocks noChangeArrowheads="1"/>
            </p:cNvSpPr>
            <p:nvPr/>
          </p:nvSpPr>
          <p:spPr bwMode="auto">
            <a:xfrm>
              <a:off x="7802" y="5492"/>
              <a:ext cx="374" cy="24"/>
            </a:xfrm>
            <a:prstGeom prst="rect">
              <a:avLst/>
            </a:prstGeom>
            <a:grpFill/>
            <a:ln>
              <a:noFill/>
            </a:ln>
          </p:spPr>
          <p:txBody>
            <a:bodyPr vert="horz" wrap="square" lIns="91440" tIns="45720" rIns="91440" bIns="45720" numCol="1" anchor="t" anchorCtr="0" compatLnSpc="1"/>
            <a:lstStyle/>
            <a:p>
              <a:endParaRPr lang="en-US"/>
            </a:p>
          </p:txBody>
        </p:sp>
        <p:sp>
          <p:nvSpPr>
            <p:cNvPr id="59" name="Rectangle 233"/>
            <p:cNvSpPr>
              <a:spLocks noChangeArrowheads="1"/>
            </p:cNvSpPr>
            <p:nvPr/>
          </p:nvSpPr>
          <p:spPr bwMode="auto">
            <a:xfrm>
              <a:off x="7802" y="5568"/>
              <a:ext cx="374" cy="21"/>
            </a:xfrm>
            <a:prstGeom prst="rect">
              <a:avLst/>
            </a:prstGeom>
            <a:grpFill/>
            <a:ln>
              <a:noFill/>
            </a:ln>
          </p:spPr>
          <p:txBody>
            <a:bodyPr vert="horz" wrap="square" lIns="91440" tIns="45720" rIns="91440" bIns="45720" numCol="1" anchor="t" anchorCtr="0" compatLnSpc="1"/>
            <a:lstStyle/>
            <a:p>
              <a:endParaRPr lang="en-US"/>
            </a:p>
          </p:txBody>
        </p:sp>
      </p:grpSp>
      <p:sp>
        <p:nvSpPr>
          <p:cNvPr id="60" name="文本框 59"/>
          <p:cNvSpPr txBox="1"/>
          <p:nvPr/>
        </p:nvSpPr>
        <p:spPr>
          <a:xfrm>
            <a:off x="1699895" y="2688590"/>
            <a:ext cx="3576320"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61" name="文本框 60"/>
          <p:cNvSpPr txBox="1"/>
          <p:nvPr/>
        </p:nvSpPr>
        <p:spPr>
          <a:xfrm>
            <a:off x="1699895" y="4803775"/>
            <a:ext cx="3107690"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62" name="文本框 61"/>
          <p:cNvSpPr txBox="1"/>
          <p:nvPr/>
        </p:nvSpPr>
        <p:spPr>
          <a:xfrm>
            <a:off x="7418070" y="1898015"/>
            <a:ext cx="3576320" cy="583565"/>
          </a:xfrm>
          <a:prstGeom prst="rect">
            <a:avLst/>
          </a:prstGeom>
          <a:noFill/>
        </p:spPr>
        <p:txBody>
          <a:bodyPr wrap="square" rtlCol="0">
            <a:spAutoFit/>
          </a:bodyPr>
          <a:lstStyle/>
          <a:p>
            <a:pPr algn="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63" name="文本框 62"/>
          <p:cNvSpPr txBox="1"/>
          <p:nvPr/>
        </p:nvSpPr>
        <p:spPr>
          <a:xfrm>
            <a:off x="6886575" y="3965575"/>
            <a:ext cx="3576320" cy="583565"/>
          </a:xfrm>
          <a:prstGeom prst="rect">
            <a:avLst/>
          </a:prstGeom>
          <a:noFill/>
        </p:spPr>
        <p:txBody>
          <a:bodyPr wrap="square" rtlCol="0">
            <a:spAutoFit/>
          </a:bodyPr>
          <a:lstStyle/>
          <a:p>
            <a:pPr algn="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要的文本请添加您。</a:t>
            </a:r>
            <a:endParaRPr lang="zh-CN" altLang="en-US" sz="1400" dirty="0">
              <a:latin typeface="字魂58号-创中黑" panose="00000500000000000000" pitchFamily="2" charset="-122"/>
              <a:ea typeface="字魂58号-创中黑" panose="00000500000000000000" pitchFamily="2" charset="-122"/>
            </a:endParaRPr>
          </a:p>
        </p:txBody>
      </p:sp>
      <p:grpSp>
        <p:nvGrpSpPr>
          <p:cNvPr id="66" name="组合 65"/>
          <p:cNvGrpSpPr/>
          <p:nvPr/>
        </p:nvGrpSpPr>
        <p:grpSpPr>
          <a:xfrm>
            <a:off x="2809240" y="2188210"/>
            <a:ext cx="1344930" cy="398780"/>
            <a:chOff x="4424" y="3446"/>
            <a:chExt cx="2118" cy="628"/>
          </a:xfrm>
        </p:grpSpPr>
        <p:sp>
          <p:nvSpPr>
            <p:cNvPr id="64" name="圆角矩形 63"/>
            <p:cNvSpPr/>
            <p:nvPr/>
          </p:nvSpPr>
          <p:spPr>
            <a:xfrm>
              <a:off x="4445" y="3446"/>
              <a:ext cx="2097" cy="618"/>
            </a:xfrm>
            <a:prstGeom prst="round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24" y="3446"/>
              <a:ext cx="2118" cy="628"/>
            </a:xfrm>
            <a:prstGeom prst="rect">
              <a:avLst/>
            </a:prstGeom>
            <a:noFill/>
          </p:spPr>
          <p:txBody>
            <a:bodyPr wrap="square" rtlCol="0">
              <a:spAutoFit/>
            </a:bodyPr>
            <a:lstStyle/>
            <a:p>
              <a:pPr algn="ctr"/>
              <a:r>
                <a:rPr lang="zh-CN" altLang="en-US" sz="2000"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sz="2000" b="1" dirty="0" smtClean="0">
                <a:solidFill>
                  <a:schemeClr val="bg1"/>
                </a:solidFill>
                <a:latin typeface="字魂59号-创粗黑" panose="00000500000000000000" pitchFamily="2" charset="-122"/>
                <a:ea typeface="字魂59号-创粗黑" panose="00000500000000000000" pitchFamily="2" charset="-122"/>
              </a:endParaRPr>
            </a:p>
          </p:txBody>
        </p:sp>
      </p:grpSp>
      <p:grpSp>
        <p:nvGrpSpPr>
          <p:cNvPr id="67" name="组合 66"/>
          <p:cNvGrpSpPr/>
          <p:nvPr/>
        </p:nvGrpSpPr>
        <p:grpSpPr>
          <a:xfrm>
            <a:off x="2835910" y="4322445"/>
            <a:ext cx="1331595" cy="398780"/>
            <a:chOff x="4445" y="3446"/>
            <a:chExt cx="2097" cy="628"/>
          </a:xfrm>
        </p:grpSpPr>
        <p:sp>
          <p:nvSpPr>
            <p:cNvPr id="68" name="圆角矩形 67"/>
            <p:cNvSpPr/>
            <p:nvPr/>
          </p:nvSpPr>
          <p:spPr>
            <a:xfrm>
              <a:off x="4445" y="3446"/>
              <a:ext cx="2097" cy="618"/>
            </a:xfrm>
            <a:prstGeom prst="round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4578" y="3446"/>
              <a:ext cx="1964" cy="628"/>
            </a:xfrm>
            <a:prstGeom prst="rect">
              <a:avLst/>
            </a:prstGeom>
            <a:noFill/>
          </p:spPr>
          <p:txBody>
            <a:bodyPr wrap="square" rtlCol="0">
              <a:spAutoFit/>
            </a:bodyPr>
            <a:lstStyle/>
            <a:p>
              <a:pPr algn="ctr"/>
              <a:r>
                <a:rPr lang="zh-CN" altLang="en-US" sz="2000"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sz="2000" b="1" dirty="0" smtClean="0">
                <a:solidFill>
                  <a:schemeClr val="bg1"/>
                </a:solidFill>
                <a:latin typeface="字魂59号-创粗黑" panose="00000500000000000000" pitchFamily="2" charset="-122"/>
                <a:ea typeface="字魂59号-创粗黑" panose="00000500000000000000" pitchFamily="2" charset="-122"/>
              </a:endParaRPr>
            </a:p>
          </p:txBody>
        </p:sp>
      </p:grpSp>
      <p:grpSp>
        <p:nvGrpSpPr>
          <p:cNvPr id="70" name="组合 69"/>
          <p:cNvGrpSpPr/>
          <p:nvPr/>
        </p:nvGrpSpPr>
        <p:grpSpPr>
          <a:xfrm>
            <a:off x="8750300" y="1423035"/>
            <a:ext cx="1331595" cy="398780"/>
            <a:chOff x="4445" y="3446"/>
            <a:chExt cx="2097" cy="628"/>
          </a:xfrm>
        </p:grpSpPr>
        <p:sp>
          <p:nvSpPr>
            <p:cNvPr id="71" name="圆角矩形 70"/>
            <p:cNvSpPr/>
            <p:nvPr/>
          </p:nvSpPr>
          <p:spPr>
            <a:xfrm>
              <a:off x="4445" y="3446"/>
              <a:ext cx="2097" cy="618"/>
            </a:xfrm>
            <a:prstGeom prst="round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4578" y="3446"/>
              <a:ext cx="1964" cy="628"/>
            </a:xfrm>
            <a:prstGeom prst="rect">
              <a:avLst/>
            </a:prstGeom>
            <a:noFill/>
          </p:spPr>
          <p:txBody>
            <a:bodyPr wrap="square" rtlCol="0">
              <a:spAutoFit/>
            </a:bodyPr>
            <a:lstStyle/>
            <a:p>
              <a:pPr algn="ctr"/>
              <a:r>
                <a:rPr lang="zh-CN" altLang="en-US" sz="2000"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sz="2000" b="1" dirty="0" smtClean="0">
                <a:solidFill>
                  <a:schemeClr val="bg1"/>
                </a:solidFill>
                <a:latin typeface="字魂59号-创粗黑" panose="00000500000000000000" pitchFamily="2" charset="-122"/>
                <a:ea typeface="字魂59号-创粗黑" panose="00000500000000000000" pitchFamily="2" charset="-122"/>
              </a:endParaRPr>
            </a:p>
          </p:txBody>
        </p:sp>
      </p:grpSp>
      <p:grpSp>
        <p:nvGrpSpPr>
          <p:cNvPr id="73" name="组合 72"/>
          <p:cNvGrpSpPr/>
          <p:nvPr/>
        </p:nvGrpSpPr>
        <p:grpSpPr>
          <a:xfrm>
            <a:off x="8736965" y="3424555"/>
            <a:ext cx="1344930" cy="398780"/>
            <a:chOff x="4424" y="3446"/>
            <a:chExt cx="2118" cy="628"/>
          </a:xfrm>
        </p:grpSpPr>
        <p:sp>
          <p:nvSpPr>
            <p:cNvPr id="74" name="圆角矩形 73"/>
            <p:cNvSpPr/>
            <p:nvPr/>
          </p:nvSpPr>
          <p:spPr>
            <a:xfrm>
              <a:off x="4445" y="3446"/>
              <a:ext cx="2097" cy="618"/>
            </a:xfrm>
            <a:prstGeom prst="round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4424" y="3446"/>
              <a:ext cx="2118" cy="628"/>
            </a:xfrm>
            <a:prstGeom prst="rect">
              <a:avLst/>
            </a:prstGeom>
            <a:noFill/>
          </p:spPr>
          <p:txBody>
            <a:bodyPr wrap="square" rtlCol="0">
              <a:spAutoFit/>
            </a:bodyPr>
            <a:lstStyle/>
            <a:p>
              <a:pPr algn="ctr"/>
              <a:r>
                <a:rPr lang="zh-CN" altLang="en-US" sz="2000"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sz="2000" b="1" dirty="0" smtClean="0">
                <a:solidFill>
                  <a:schemeClr val="bg1"/>
                </a:solidFill>
                <a:latin typeface="字魂59号-创粗黑" panose="00000500000000000000" pitchFamily="2" charset="-122"/>
                <a:ea typeface="字魂59号-创粗黑" panose="00000500000000000000" pitchFamily="2" charset="-122"/>
              </a:endParaRPr>
            </a:p>
          </p:txBody>
        </p:sp>
      </p:grpSp>
      <p:pic>
        <p:nvPicPr>
          <p:cNvPr id="76" name="图片 75"/>
          <p:cNvPicPr>
            <a:picLocks noChangeAspect="1"/>
          </p:cNvPicPr>
          <p:nvPr/>
        </p:nvPicPr>
        <p:blipFill>
          <a:blip r:embed="rId1"/>
          <a:stretch>
            <a:fillRect/>
          </a:stretch>
        </p:blipFill>
        <p:spPr>
          <a:xfrm>
            <a:off x="9408795" y="3735070"/>
            <a:ext cx="2264410" cy="268097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Click="0" advTm="3000">
        <p14:window dir="vert"/>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style.rotation</p:attrName>
                                        </p:attrNameLst>
                                      </p:cBhvr>
                                      <p:tavLst>
                                        <p:tav tm="0">
                                          <p:val>
                                            <p:fltVal val="360"/>
                                          </p:val>
                                        </p:tav>
                                        <p:tav tm="100000">
                                          <p:val>
                                            <p:fltVal val="0"/>
                                          </p:val>
                                        </p:tav>
                                      </p:tavLst>
                                    </p:anim>
                                    <p:animEffect transition="in" filter="fade">
                                      <p:cBhvr>
                                        <p:cTn id="16" dur="500"/>
                                        <p:tgtEl>
                                          <p:spTgt spid="8"/>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 calcmode="lin" valueType="num">
                                      <p:cBhvr>
                                        <p:cTn id="21" dur="500" fill="hold"/>
                                        <p:tgtEl>
                                          <p:spTgt spid="13"/>
                                        </p:tgtEl>
                                        <p:attrNameLst>
                                          <p:attrName>style.rotation</p:attrName>
                                        </p:attrNameLst>
                                      </p:cBhvr>
                                      <p:tavLst>
                                        <p:tav tm="0">
                                          <p:val>
                                            <p:fltVal val="360"/>
                                          </p:val>
                                        </p:tav>
                                        <p:tav tm="100000">
                                          <p:val>
                                            <p:fltVal val="0"/>
                                          </p:val>
                                        </p:tav>
                                      </p:tavLst>
                                    </p:anim>
                                    <p:animEffect transition="in" filter="fade">
                                      <p:cBhvr>
                                        <p:cTn id="22" dur="500"/>
                                        <p:tgtEl>
                                          <p:spTgt spid="13"/>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ppt_w</p:attrName>
                                        </p:attrNameLst>
                                      </p:cBhvr>
                                      <p:tavLst>
                                        <p:tav tm="0">
                                          <p:val>
                                            <p:fltVal val="0"/>
                                          </p:val>
                                        </p:tav>
                                        <p:tav tm="100000">
                                          <p:val>
                                            <p:strVal val="#ppt_w"/>
                                          </p:val>
                                        </p:tav>
                                      </p:tavLst>
                                    </p:anim>
                                    <p:anim calcmode="lin" valueType="num">
                                      <p:cBhvr>
                                        <p:cTn id="26" dur="500" fill="hold"/>
                                        <p:tgtEl>
                                          <p:spTgt spid="41"/>
                                        </p:tgtEl>
                                        <p:attrNameLst>
                                          <p:attrName>ppt_h</p:attrName>
                                        </p:attrNameLst>
                                      </p:cBhvr>
                                      <p:tavLst>
                                        <p:tav tm="0">
                                          <p:val>
                                            <p:fltVal val="0"/>
                                          </p:val>
                                        </p:tav>
                                        <p:tav tm="100000">
                                          <p:val>
                                            <p:strVal val="#ppt_h"/>
                                          </p:val>
                                        </p:tav>
                                      </p:tavLst>
                                    </p:anim>
                                    <p:anim calcmode="lin" valueType="num">
                                      <p:cBhvr>
                                        <p:cTn id="27" dur="500" fill="hold"/>
                                        <p:tgtEl>
                                          <p:spTgt spid="41"/>
                                        </p:tgtEl>
                                        <p:attrNameLst>
                                          <p:attrName>style.rotation</p:attrName>
                                        </p:attrNameLst>
                                      </p:cBhvr>
                                      <p:tavLst>
                                        <p:tav tm="0">
                                          <p:val>
                                            <p:fltVal val="360"/>
                                          </p:val>
                                        </p:tav>
                                        <p:tav tm="100000">
                                          <p:val>
                                            <p:fltVal val="0"/>
                                          </p:val>
                                        </p:tav>
                                      </p:tavLst>
                                    </p:anim>
                                    <p:animEffect transition="in" filter="fade">
                                      <p:cBhvr>
                                        <p:cTn id="28" dur="500"/>
                                        <p:tgtEl>
                                          <p:spTgt spid="41"/>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500" fill="hold"/>
                                        <p:tgtEl>
                                          <p:spTgt spid="42"/>
                                        </p:tgtEl>
                                        <p:attrNameLst>
                                          <p:attrName>ppt_w</p:attrName>
                                        </p:attrNameLst>
                                      </p:cBhvr>
                                      <p:tavLst>
                                        <p:tav tm="0">
                                          <p:val>
                                            <p:fltVal val="0"/>
                                          </p:val>
                                        </p:tav>
                                        <p:tav tm="100000">
                                          <p:val>
                                            <p:strVal val="#ppt_w"/>
                                          </p:val>
                                        </p:tav>
                                      </p:tavLst>
                                    </p:anim>
                                    <p:anim calcmode="lin" valueType="num">
                                      <p:cBhvr>
                                        <p:cTn id="32" dur="500" fill="hold"/>
                                        <p:tgtEl>
                                          <p:spTgt spid="42"/>
                                        </p:tgtEl>
                                        <p:attrNameLst>
                                          <p:attrName>ppt_h</p:attrName>
                                        </p:attrNameLst>
                                      </p:cBhvr>
                                      <p:tavLst>
                                        <p:tav tm="0">
                                          <p:val>
                                            <p:fltVal val="0"/>
                                          </p:val>
                                        </p:tav>
                                        <p:tav tm="100000">
                                          <p:val>
                                            <p:strVal val="#ppt_h"/>
                                          </p:val>
                                        </p:tav>
                                      </p:tavLst>
                                    </p:anim>
                                    <p:anim calcmode="lin" valueType="num">
                                      <p:cBhvr>
                                        <p:cTn id="33" dur="500" fill="hold"/>
                                        <p:tgtEl>
                                          <p:spTgt spid="42"/>
                                        </p:tgtEl>
                                        <p:attrNameLst>
                                          <p:attrName>style.rotation</p:attrName>
                                        </p:attrNameLst>
                                      </p:cBhvr>
                                      <p:tavLst>
                                        <p:tav tm="0">
                                          <p:val>
                                            <p:fltVal val="360"/>
                                          </p:val>
                                        </p:tav>
                                        <p:tav tm="100000">
                                          <p:val>
                                            <p:fltVal val="0"/>
                                          </p:val>
                                        </p:tav>
                                      </p:tavLst>
                                    </p:anim>
                                    <p:animEffect transition="in" filter="fade">
                                      <p:cBhvr>
                                        <p:cTn id="34" dur="500"/>
                                        <p:tgtEl>
                                          <p:spTgt spid="42"/>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 calcmode="lin" valueType="num">
                                      <p:cBhvr>
                                        <p:cTn id="39" dur="500" fill="hold"/>
                                        <p:tgtEl>
                                          <p:spTgt spid="43"/>
                                        </p:tgtEl>
                                        <p:attrNameLst>
                                          <p:attrName>style.rotation</p:attrName>
                                        </p:attrNameLst>
                                      </p:cBhvr>
                                      <p:tavLst>
                                        <p:tav tm="0">
                                          <p:val>
                                            <p:fltVal val="360"/>
                                          </p:val>
                                        </p:tav>
                                        <p:tav tm="100000">
                                          <p:val>
                                            <p:fltVal val="0"/>
                                          </p:val>
                                        </p:tav>
                                      </p:tavLst>
                                    </p:anim>
                                    <p:animEffect transition="in" filter="fade">
                                      <p:cBhvr>
                                        <p:cTn id="40" dur="500"/>
                                        <p:tgtEl>
                                          <p:spTgt spid="43"/>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anim calcmode="lin" valueType="num">
                                      <p:cBhvr>
                                        <p:cTn id="45" dur="500" fill="hold"/>
                                        <p:tgtEl>
                                          <p:spTgt spid="44"/>
                                        </p:tgtEl>
                                        <p:attrNameLst>
                                          <p:attrName>style.rotation</p:attrName>
                                        </p:attrNameLst>
                                      </p:cBhvr>
                                      <p:tavLst>
                                        <p:tav tm="0">
                                          <p:val>
                                            <p:fltVal val="360"/>
                                          </p:val>
                                        </p:tav>
                                        <p:tav tm="100000">
                                          <p:val>
                                            <p:fltVal val="0"/>
                                          </p:val>
                                        </p:tav>
                                      </p:tavLst>
                                    </p:anim>
                                    <p:animEffect transition="in" filter="fade">
                                      <p:cBhvr>
                                        <p:cTn id="46" dur="500"/>
                                        <p:tgtEl>
                                          <p:spTgt spid="4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p:cTn id="49" dur="500" fill="hold"/>
                                        <p:tgtEl>
                                          <p:spTgt spid="49"/>
                                        </p:tgtEl>
                                        <p:attrNameLst>
                                          <p:attrName>ppt_w</p:attrName>
                                        </p:attrNameLst>
                                      </p:cBhvr>
                                      <p:tavLst>
                                        <p:tav tm="0">
                                          <p:val>
                                            <p:fltVal val="0"/>
                                          </p:val>
                                        </p:tav>
                                        <p:tav tm="100000">
                                          <p:val>
                                            <p:strVal val="#ppt_w"/>
                                          </p:val>
                                        </p:tav>
                                      </p:tavLst>
                                    </p:anim>
                                    <p:anim calcmode="lin" valueType="num">
                                      <p:cBhvr>
                                        <p:cTn id="50" dur="500" fill="hold"/>
                                        <p:tgtEl>
                                          <p:spTgt spid="49"/>
                                        </p:tgtEl>
                                        <p:attrNameLst>
                                          <p:attrName>ppt_h</p:attrName>
                                        </p:attrNameLst>
                                      </p:cBhvr>
                                      <p:tavLst>
                                        <p:tav tm="0">
                                          <p:val>
                                            <p:fltVal val="0"/>
                                          </p:val>
                                        </p:tav>
                                        <p:tav tm="100000">
                                          <p:val>
                                            <p:strVal val="#ppt_h"/>
                                          </p:val>
                                        </p:tav>
                                      </p:tavLst>
                                    </p:anim>
                                    <p:anim calcmode="lin" valueType="num">
                                      <p:cBhvr>
                                        <p:cTn id="51" dur="500" fill="hold"/>
                                        <p:tgtEl>
                                          <p:spTgt spid="49"/>
                                        </p:tgtEl>
                                        <p:attrNameLst>
                                          <p:attrName>style.rotation</p:attrName>
                                        </p:attrNameLst>
                                      </p:cBhvr>
                                      <p:tavLst>
                                        <p:tav tm="0">
                                          <p:val>
                                            <p:fltVal val="360"/>
                                          </p:val>
                                        </p:tav>
                                        <p:tav tm="100000">
                                          <p:val>
                                            <p:fltVal val="0"/>
                                          </p:val>
                                        </p:tav>
                                      </p:tavLst>
                                    </p:anim>
                                    <p:animEffect transition="in" filter="fade">
                                      <p:cBhvr>
                                        <p:cTn id="52" dur="500"/>
                                        <p:tgtEl>
                                          <p:spTgt spid="49"/>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 calcmode="lin" valueType="num">
                                      <p:cBhvr>
                                        <p:cTn id="57" dur="500" fill="hold"/>
                                        <p:tgtEl>
                                          <p:spTgt spid="50"/>
                                        </p:tgtEl>
                                        <p:attrNameLst>
                                          <p:attrName>style.rotation</p:attrName>
                                        </p:attrNameLst>
                                      </p:cBhvr>
                                      <p:tavLst>
                                        <p:tav tm="0">
                                          <p:val>
                                            <p:fltVal val="360"/>
                                          </p:val>
                                        </p:tav>
                                        <p:tav tm="100000">
                                          <p:val>
                                            <p:fltVal val="0"/>
                                          </p:val>
                                        </p:tav>
                                      </p:tavLst>
                                    </p:anim>
                                    <p:animEffect transition="in" filter="fade">
                                      <p:cBhvr>
                                        <p:cTn id="58" dur="500"/>
                                        <p:tgtEl>
                                          <p:spTgt spid="50"/>
                                        </p:tgtEl>
                                      </p:cBhvr>
                                    </p:animEffect>
                                  </p:childTnLst>
                                </p:cTn>
                              </p:par>
                              <p:par>
                                <p:cTn id="59" presetID="49" presetClass="entr" presetSubtype="0" decel="100000" fill="hold" nodeType="withEffect">
                                  <p:stCondLst>
                                    <p:cond delay="0"/>
                                  </p:stCondLst>
                                  <p:childTnLst>
                                    <p:set>
                                      <p:cBhvr>
                                        <p:cTn id="60" dur="1" fill="hold">
                                          <p:stCondLst>
                                            <p:cond delay="0"/>
                                          </p:stCondLst>
                                        </p:cTn>
                                        <p:tgtEl>
                                          <p:spTgt spid="85"/>
                                        </p:tgtEl>
                                        <p:attrNameLst>
                                          <p:attrName>style.visibility</p:attrName>
                                        </p:attrNameLst>
                                      </p:cBhvr>
                                      <p:to>
                                        <p:strVal val="visible"/>
                                      </p:to>
                                    </p:set>
                                    <p:anim calcmode="lin" valueType="num">
                                      <p:cBhvr>
                                        <p:cTn id="61" dur="500" fill="hold"/>
                                        <p:tgtEl>
                                          <p:spTgt spid="85"/>
                                        </p:tgtEl>
                                        <p:attrNameLst>
                                          <p:attrName>ppt_w</p:attrName>
                                        </p:attrNameLst>
                                      </p:cBhvr>
                                      <p:tavLst>
                                        <p:tav tm="0">
                                          <p:val>
                                            <p:fltVal val="0"/>
                                          </p:val>
                                        </p:tav>
                                        <p:tav tm="100000">
                                          <p:val>
                                            <p:strVal val="#ppt_w"/>
                                          </p:val>
                                        </p:tav>
                                      </p:tavLst>
                                    </p:anim>
                                    <p:anim calcmode="lin" valueType="num">
                                      <p:cBhvr>
                                        <p:cTn id="62" dur="500" fill="hold"/>
                                        <p:tgtEl>
                                          <p:spTgt spid="85"/>
                                        </p:tgtEl>
                                        <p:attrNameLst>
                                          <p:attrName>ppt_h</p:attrName>
                                        </p:attrNameLst>
                                      </p:cBhvr>
                                      <p:tavLst>
                                        <p:tav tm="0">
                                          <p:val>
                                            <p:fltVal val="0"/>
                                          </p:val>
                                        </p:tav>
                                        <p:tav tm="100000">
                                          <p:val>
                                            <p:strVal val="#ppt_h"/>
                                          </p:val>
                                        </p:tav>
                                      </p:tavLst>
                                    </p:anim>
                                    <p:anim calcmode="lin" valueType="num">
                                      <p:cBhvr>
                                        <p:cTn id="63" dur="500" fill="hold"/>
                                        <p:tgtEl>
                                          <p:spTgt spid="85"/>
                                        </p:tgtEl>
                                        <p:attrNameLst>
                                          <p:attrName>style.rotation</p:attrName>
                                        </p:attrNameLst>
                                      </p:cBhvr>
                                      <p:tavLst>
                                        <p:tav tm="0">
                                          <p:val>
                                            <p:fltVal val="360"/>
                                          </p:val>
                                        </p:tav>
                                        <p:tav tm="100000">
                                          <p:val>
                                            <p:fltVal val="0"/>
                                          </p:val>
                                        </p:tav>
                                      </p:tavLst>
                                    </p:anim>
                                    <p:animEffect transition="in" filter="fade">
                                      <p:cBhvr>
                                        <p:cTn id="64" dur="500"/>
                                        <p:tgtEl>
                                          <p:spTgt spid="85"/>
                                        </p:tgtEl>
                                      </p:cBhvr>
                                    </p:animEffect>
                                  </p:childTnLst>
                                </p:cTn>
                              </p:par>
                              <p:par>
                                <p:cTn id="65" presetID="49" presetClass="entr" presetSubtype="0" decel="10000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anim calcmode="lin" valueType="num">
                                      <p:cBhvr>
                                        <p:cTn id="67" dur="500" fill="hold"/>
                                        <p:tgtEl>
                                          <p:spTgt spid="51"/>
                                        </p:tgtEl>
                                        <p:attrNameLst>
                                          <p:attrName>ppt_w</p:attrName>
                                        </p:attrNameLst>
                                      </p:cBhvr>
                                      <p:tavLst>
                                        <p:tav tm="0">
                                          <p:val>
                                            <p:fltVal val="0"/>
                                          </p:val>
                                        </p:tav>
                                        <p:tav tm="100000">
                                          <p:val>
                                            <p:strVal val="#ppt_w"/>
                                          </p:val>
                                        </p:tav>
                                      </p:tavLst>
                                    </p:anim>
                                    <p:anim calcmode="lin" valueType="num">
                                      <p:cBhvr>
                                        <p:cTn id="68" dur="500" fill="hold"/>
                                        <p:tgtEl>
                                          <p:spTgt spid="51"/>
                                        </p:tgtEl>
                                        <p:attrNameLst>
                                          <p:attrName>ppt_h</p:attrName>
                                        </p:attrNameLst>
                                      </p:cBhvr>
                                      <p:tavLst>
                                        <p:tav tm="0">
                                          <p:val>
                                            <p:fltVal val="0"/>
                                          </p:val>
                                        </p:tav>
                                        <p:tav tm="100000">
                                          <p:val>
                                            <p:strVal val="#ppt_h"/>
                                          </p:val>
                                        </p:tav>
                                      </p:tavLst>
                                    </p:anim>
                                    <p:anim calcmode="lin" valueType="num">
                                      <p:cBhvr>
                                        <p:cTn id="69" dur="500" fill="hold"/>
                                        <p:tgtEl>
                                          <p:spTgt spid="51"/>
                                        </p:tgtEl>
                                        <p:attrNameLst>
                                          <p:attrName>style.rotation</p:attrName>
                                        </p:attrNameLst>
                                      </p:cBhvr>
                                      <p:tavLst>
                                        <p:tav tm="0">
                                          <p:val>
                                            <p:fltVal val="360"/>
                                          </p:val>
                                        </p:tav>
                                        <p:tav tm="100000">
                                          <p:val>
                                            <p:fltVal val="0"/>
                                          </p:val>
                                        </p:tav>
                                      </p:tavLst>
                                    </p:anim>
                                    <p:animEffect transition="in" filter="fade">
                                      <p:cBhvr>
                                        <p:cTn id="70" dur="500"/>
                                        <p:tgtEl>
                                          <p:spTgt spid="51"/>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p:cTn id="73" dur="500" fill="hold"/>
                                        <p:tgtEl>
                                          <p:spTgt spid="60"/>
                                        </p:tgtEl>
                                        <p:attrNameLst>
                                          <p:attrName>ppt_w</p:attrName>
                                        </p:attrNameLst>
                                      </p:cBhvr>
                                      <p:tavLst>
                                        <p:tav tm="0">
                                          <p:val>
                                            <p:fltVal val="0"/>
                                          </p:val>
                                        </p:tav>
                                        <p:tav tm="100000">
                                          <p:val>
                                            <p:strVal val="#ppt_w"/>
                                          </p:val>
                                        </p:tav>
                                      </p:tavLst>
                                    </p:anim>
                                    <p:anim calcmode="lin" valueType="num">
                                      <p:cBhvr>
                                        <p:cTn id="74" dur="500" fill="hold"/>
                                        <p:tgtEl>
                                          <p:spTgt spid="60"/>
                                        </p:tgtEl>
                                        <p:attrNameLst>
                                          <p:attrName>ppt_h</p:attrName>
                                        </p:attrNameLst>
                                      </p:cBhvr>
                                      <p:tavLst>
                                        <p:tav tm="0">
                                          <p:val>
                                            <p:fltVal val="0"/>
                                          </p:val>
                                        </p:tav>
                                        <p:tav tm="100000">
                                          <p:val>
                                            <p:strVal val="#ppt_h"/>
                                          </p:val>
                                        </p:tav>
                                      </p:tavLst>
                                    </p:anim>
                                    <p:anim calcmode="lin" valueType="num">
                                      <p:cBhvr>
                                        <p:cTn id="75" dur="500" fill="hold"/>
                                        <p:tgtEl>
                                          <p:spTgt spid="60"/>
                                        </p:tgtEl>
                                        <p:attrNameLst>
                                          <p:attrName>style.rotation</p:attrName>
                                        </p:attrNameLst>
                                      </p:cBhvr>
                                      <p:tavLst>
                                        <p:tav tm="0">
                                          <p:val>
                                            <p:fltVal val="360"/>
                                          </p:val>
                                        </p:tav>
                                        <p:tav tm="100000">
                                          <p:val>
                                            <p:fltVal val="0"/>
                                          </p:val>
                                        </p:tav>
                                      </p:tavLst>
                                    </p:anim>
                                    <p:animEffect transition="in" filter="fade">
                                      <p:cBhvr>
                                        <p:cTn id="76" dur="500"/>
                                        <p:tgtEl>
                                          <p:spTgt spid="60"/>
                                        </p:tgtEl>
                                      </p:cBhvr>
                                    </p:animEffect>
                                  </p:childTnLst>
                                </p:cTn>
                              </p:par>
                              <p:par>
                                <p:cTn id="77" presetID="49" presetClass="entr" presetSubtype="0" decel="10000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 calcmode="lin" valueType="num">
                                      <p:cBhvr>
                                        <p:cTn id="79" dur="500" fill="hold"/>
                                        <p:tgtEl>
                                          <p:spTgt spid="61"/>
                                        </p:tgtEl>
                                        <p:attrNameLst>
                                          <p:attrName>ppt_w</p:attrName>
                                        </p:attrNameLst>
                                      </p:cBhvr>
                                      <p:tavLst>
                                        <p:tav tm="0">
                                          <p:val>
                                            <p:fltVal val="0"/>
                                          </p:val>
                                        </p:tav>
                                        <p:tav tm="100000">
                                          <p:val>
                                            <p:strVal val="#ppt_w"/>
                                          </p:val>
                                        </p:tav>
                                      </p:tavLst>
                                    </p:anim>
                                    <p:anim calcmode="lin" valueType="num">
                                      <p:cBhvr>
                                        <p:cTn id="80" dur="500" fill="hold"/>
                                        <p:tgtEl>
                                          <p:spTgt spid="61"/>
                                        </p:tgtEl>
                                        <p:attrNameLst>
                                          <p:attrName>ppt_h</p:attrName>
                                        </p:attrNameLst>
                                      </p:cBhvr>
                                      <p:tavLst>
                                        <p:tav tm="0">
                                          <p:val>
                                            <p:fltVal val="0"/>
                                          </p:val>
                                        </p:tav>
                                        <p:tav tm="100000">
                                          <p:val>
                                            <p:strVal val="#ppt_h"/>
                                          </p:val>
                                        </p:tav>
                                      </p:tavLst>
                                    </p:anim>
                                    <p:anim calcmode="lin" valueType="num">
                                      <p:cBhvr>
                                        <p:cTn id="81" dur="500" fill="hold"/>
                                        <p:tgtEl>
                                          <p:spTgt spid="61"/>
                                        </p:tgtEl>
                                        <p:attrNameLst>
                                          <p:attrName>style.rotation</p:attrName>
                                        </p:attrNameLst>
                                      </p:cBhvr>
                                      <p:tavLst>
                                        <p:tav tm="0">
                                          <p:val>
                                            <p:fltVal val="360"/>
                                          </p:val>
                                        </p:tav>
                                        <p:tav tm="100000">
                                          <p:val>
                                            <p:fltVal val="0"/>
                                          </p:val>
                                        </p:tav>
                                      </p:tavLst>
                                    </p:anim>
                                    <p:animEffect transition="in" filter="fade">
                                      <p:cBhvr>
                                        <p:cTn id="82" dur="500"/>
                                        <p:tgtEl>
                                          <p:spTgt spid="61"/>
                                        </p:tgtEl>
                                      </p:cBhvr>
                                    </p:animEffect>
                                  </p:childTnLst>
                                </p:cTn>
                              </p:par>
                              <p:par>
                                <p:cTn id="83" presetID="49" presetClass="entr" presetSubtype="0" decel="10000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anim calcmode="lin" valueType="num">
                                      <p:cBhvr>
                                        <p:cTn id="85" dur="500" fill="hold"/>
                                        <p:tgtEl>
                                          <p:spTgt spid="62"/>
                                        </p:tgtEl>
                                        <p:attrNameLst>
                                          <p:attrName>ppt_w</p:attrName>
                                        </p:attrNameLst>
                                      </p:cBhvr>
                                      <p:tavLst>
                                        <p:tav tm="0">
                                          <p:val>
                                            <p:fltVal val="0"/>
                                          </p:val>
                                        </p:tav>
                                        <p:tav tm="100000">
                                          <p:val>
                                            <p:strVal val="#ppt_w"/>
                                          </p:val>
                                        </p:tav>
                                      </p:tavLst>
                                    </p:anim>
                                    <p:anim calcmode="lin" valueType="num">
                                      <p:cBhvr>
                                        <p:cTn id="86" dur="500" fill="hold"/>
                                        <p:tgtEl>
                                          <p:spTgt spid="62"/>
                                        </p:tgtEl>
                                        <p:attrNameLst>
                                          <p:attrName>ppt_h</p:attrName>
                                        </p:attrNameLst>
                                      </p:cBhvr>
                                      <p:tavLst>
                                        <p:tav tm="0">
                                          <p:val>
                                            <p:fltVal val="0"/>
                                          </p:val>
                                        </p:tav>
                                        <p:tav tm="100000">
                                          <p:val>
                                            <p:strVal val="#ppt_h"/>
                                          </p:val>
                                        </p:tav>
                                      </p:tavLst>
                                    </p:anim>
                                    <p:anim calcmode="lin" valueType="num">
                                      <p:cBhvr>
                                        <p:cTn id="87" dur="500" fill="hold"/>
                                        <p:tgtEl>
                                          <p:spTgt spid="62"/>
                                        </p:tgtEl>
                                        <p:attrNameLst>
                                          <p:attrName>style.rotation</p:attrName>
                                        </p:attrNameLst>
                                      </p:cBhvr>
                                      <p:tavLst>
                                        <p:tav tm="0">
                                          <p:val>
                                            <p:fltVal val="360"/>
                                          </p:val>
                                        </p:tav>
                                        <p:tav tm="100000">
                                          <p:val>
                                            <p:fltVal val="0"/>
                                          </p:val>
                                        </p:tav>
                                      </p:tavLst>
                                    </p:anim>
                                    <p:animEffect transition="in" filter="fade">
                                      <p:cBhvr>
                                        <p:cTn id="88" dur="500"/>
                                        <p:tgtEl>
                                          <p:spTgt spid="62"/>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 calcmode="lin" valueType="num">
                                      <p:cBhvr>
                                        <p:cTn id="91" dur="500" fill="hold"/>
                                        <p:tgtEl>
                                          <p:spTgt spid="63"/>
                                        </p:tgtEl>
                                        <p:attrNameLst>
                                          <p:attrName>ppt_w</p:attrName>
                                        </p:attrNameLst>
                                      </p:cBhvr>
                                      <p:tavLst>
                                        <p:tav tm="0">
                                          <p:val>
                                            <p:fltVal val="0"/>
                                          </p:val>
                                        </p:tav>
                                        <p:tav tm="100000">
                                          <p:val>
                                            <p:strVal val="#ppt_w"/>
                                          </p:val>
                                        </p:tav>
                                      </p:tavLst>
                                    </p:anim>
                                    <p:anim calcmode="lin" valueType="num">
                                      <p:cBhvr>
                                        <p:cTn id="92" dur="500" fill="hold"/>
                                        <p:tgtEl>
                                          <p:spTgt spid="63"/>
                                        </p:tgtEl>
                                        <p:attrNameLst>
                                          <p:attrName>ppt_h</p:attrName>
                                        </p:attrNameLst>
                                      </p:cBhvr>
                                      <p:tavLst>
                                        <p:tav tm="0">
                                          <p:val>
                                            <p:fltVal val="0"/>
                                          </p:val>
                                        </p:tav>
                                        <p:tav tm="100000">
                                          <p:val>
                                            <p:strVal val="#ppt_h"/>
                                          </p:val>
                                        </p:tav>
                                      </p:tavLst>
                                    </p:anim>
                                    <p:anim calcmode="lin" valueType="num">
                                      <p:cBhvr>
                                        <p:cTn id="93" dur="500" fill="hold"/>
                                        <p:tgtEl>
                                          <p:spTgt spid="63"/>
                                        </p:tgtEl>
                                        <p:attrNameLst>
                                          <p:attrName>style.rotation</p:attrName>
                                        </p:attrNameLst>
                                      </p:cBhvr>
                                      <p:tavLst>
                                        <p:tav tm="0">
                                          <p:val>
                                            <p:fltVal val="360"/>
                                          </p:val>
                                        </p:tav>
                                        <p:tav tm="100000">
                                          <p:val>
                                            <p:fltVal val="0"/>
                                          </p:val>
                                        </p:tav>
                                      </p:tavLst>
                                    </p:anim>
                                    <p:animEffect transition="in" filter="fade">
                                      <p:cBhvr>
                                        <p:cTn id="94" dur="500"/>
                                        <p:tgtEl>
                                          <p:spTgt spid="63"/>
                                        </p:tgtEl>
                                      </p:cBhvr>
                                    </p:animEffect>
                                  </p:childTnLst>
                                </p:cTn>
                              </p:par>
                              <p:par>
                                <p:cTn id="95" presetID="49" presetClass="entr" presetSubtype="0" decel="100000" fill="hold" nodeType="withEffect">
                                  <p:stCondLst>
                                    <p:cond delay="0"/>
                                  </p:stCondLst>
                                  <p:childTnLst>
                                    <p:set>
                                      <p:cBhvr>
                                        <p:cTn id="96" dur="1" fill="hold">
                                          <p:stCondLst>
                                            <p:cond delay="0"/>
                                          </p:stCondLst>
                                        </p:cTn>
                                        <p:tgtEl>
                                          <p:spTgt spid="66"/>
                                        </p:tgtEl>
                                        <p:attrNameLst>
                                          <p:attrName>style.visibility</p:attrName>
                                        </p:attrNameLst>
                                      </p:cBhvr>
                                      <p:to>
                                        <p:strVal val="visible"/>
                                      </p:to>
                                    </p:set>
                                    <p:anim calcmode="lin" valueType="num">
                                      <p:cBhvr>
                                        <p:cTn id="97" dur="500" fill="hold"/>
                                        <p:tgtEl>
                                          <p:spTgt spid="66"/>
                                        </p:tgtEl>
                                        <p:attrNameLst>
                                          <p:attrName>ppt_w</p:attrName>
                                        </p:attrNameLst>
                                      </p:cBhvr>
                                      <p:tavLst>
                                        <p:tav tm="0">
                                          <p:val>
                                            <p:fltVal val="0"/>
                                          </p:val>
                                        </p:tav>
                                        <p:tav tm="100000">
                                          <p:val>
                                            <p:strVal val="#ppt_w"/>
                                          </p:val>
                                        </p:tav>
                                      </p:tavLst>
                                    </p:anim>
                                    <p:anim calcmode="lin" valueType="num">
                                      <p:cBhvr>
                                        <p:cTn id="98" dur="500" fill="hold"/>
                                        <p:tgtEl>
                                          <p:spTgt spid="66"/>
                                        </p:tgtEl>
                                        <p:attrNameLst>
                                          <p:attrName>ppt_h</p:attrName>
                                        </p:attrNameLst>
                                      </p:cBhvr>
                                      <p:tavLst>
                                        <p:tav tm="0">
                                          <p:val>
                                            <p:fltVal val="0"/>
                                          </p:val>
                                        </p:tav>
                                        <p:tav tm="100000">
                                          <p:val>
                                            <p:strVal val="#ppt_h"/>
                                          </p:val>
                                        </p:tav>
                                      </p:tavLst>
                                    </p:anim>
                                    <p:anim calcmode="lin" valueType="num">
                                      <p:cBhvr>
                                        <p:cTn id="99" dur="500" fill="hold"/>
                                        <p:tgtEl>
                                          <p:spTgt spid="66"/>
                                        </p:tgtEl>
                                        <p:attrNameLst>
                                          <p:attrName>style.rotation</p:attrName>
                                        </p:attrNameLst>
                                      </p:cBhvr>
                                      <p:tavLst>
                                        <p:tav tm="0">
                                          <p:val>
                                            <p:fltVal val="360"/>
                                          </p:val>
                                        </p:tav>
                                        <p:tav tm="100000">
                                          <p:val>
                                            <p:fltVal val="0"/>
                                          </p:val>
                                        </p:tav>
                                      </p:tavLst>
                                    </p:anim>
                                    <p:animEffect transition="in" filter="fade">
                                      <p:cBhvr>
                                        <p:cTn id="100" dur="500"/>
                                        <p:tgtEl>
                                          <p:spTgt spid="66"/>
                                        </p:tgtEl>
                                      </p:cBhvr>
                                    </p:animEffect>
                                  </p:childTnLst>
                                </p:cTn>
                              </p:par>
                              <p:par>
                                <p:cTn id="101" presetID="49" presetClass="entr" presetSubtype="0" decel="100000" fill="hold" nodeType="withEffect">
                                  <p:stCondLst>
                                    <p:cond delay="0"/>
                                  </p:stCondLst>
                                  <p:childTnLst>
                                    <p:set>
                                      <p:cBhvr>
                                        <p:cTn id="102" dur="1" fill="hold">
                                          <p:stCondLst>
                                            <p:cond delay="0"/>
                                          </p:stCondLst>
                                        </p:cTn>
                                        <p:tgtEl>
                                          <p:spTgt spid="67"/>
                                        </p:tgtEl>
                                        <p:attrNameLst>
                                          <p:attrName>style.visibility</p:attrName>
                                        </p:attrNameLst>
                                      </p:cBhvr>
                                      <p:to>
                                        <p:strVal val="visible"/>
                                      </p:to>
                                    </p:set>
                                    <p:anim calcmode="lin" valueType="num">
                                      <p:cBhvr>
                                        <p:cTn id="103" dur="500" fill="hold"/>
                                        <p:tgtEl>
                                          <p:spTgt spid="67"/>
                                        </p:tgtEl>
                                        <p:attrNameLst>
                                          <p:attrName>ppt_w</p:attrName>
                                        </p:attrNameLst>
                                      </p:cBhvr>
                                      <p:tavLst>
                                        <p:tav tm="0">
                                          <p:val>
                                            <p:fltVal val="0"/>
                                          </p:val>
                                        </p:tav>
                                        <p:tav tm="100000">
                                          <p:val>
                                            <p:strVal val="#ppt_w"/>
                                          </p:val>
                                        </p:tav>
                                      </p:tavLst>
                                    </p:anim>
                                    <p:anim calcmode="lin" valueType="num">
                                      <p:cBhvr>
                                        <p:cTn id="104" dur="500" fill="hold"/>
                                        <p:tgtEl>
                                          <p:spTgt spid="67"/>
                                        </p:tgtEl>
                                        <p:attrNameLst>
                                          <p:attrName>ppt_h</p:attrName>
                                        </p:attrNameLst>
                                      </p:cBhvr>
                                      <p:tavLst>
                                        <p:tav tm="0">
                                          <p:val>
                                            <p:fltVal val="0"/>
                                          </p:val>
                                        </p:tav>
                                        <p:tav tm="100000">
                                          <p:val>
                                            <p:strVal val="#ppt_h"/>
                                          </p:val>
                                        </p:tav>
                                      </p:tavLst>
                                    </p:anim>
                                    <p:anim calcmode="lin" valueType="num">
                                      <p:cBhvr>
                                        <p:cTn id="105" dur="500" fill="hold"/>
                                        <p:tgtEl>
                                          <p:spTgt spid="67"/>
                                        </p:tgtEl>
                                        <p:attrNameLst>
                                          <p:attrName>style.rotation</p:attrName>
                                        </p:attrNameLst>
                                      </p:cBhvr>
                                      <p:tavLst>
                                        <p:tav tm="0">
                                          <p:val>
                                            <p:fltVal val="360"/>
                                          </p:val>
                                        </p:tav>
                                        <p:tav tm="100000">
                                          <p:val>
                                            <p:fltVal val="0"/>
                                          </p:val>
                                        </p:tav>
                                      </p:tavLst>
                                    </p:anim>
                                    <p:animEffect transition="in" filter="fade">
                                      <p:cBhvr>
                                        <p:cTn id="106" dur="500"/>
                                        <p:tgtEl>
                                          <p:spTgt spid="67"/>
                                        </p:tgtEl>
                                      </p:cBhvr>
                                    </p:animEffect>
                                  </p:childTnLst>
                                </p:cTn>
                              </p:par>
                              <p:par>
                                <p:cTn id="107" presetID="49" presetClass="entr" presetSubtype="0" decel="100000" fill="hold" nodeType="withEffect">
                                  <p:stCondLst>
                                    <p:cond delay="0"/>
                                  </p:stCondLst>
                                  <p:childTnLst>
                                    <p:set>
                                      <p:cBhvr>
                                        <p:cTn id="108" dur="1" fill="hold">
                                          <p:stCondLst>
                                            <p:cond delay="0"/>
                                          </p:stCondLst>
                                        </p:cTn>
                                        <p:tgtEl>
                                          <p:spTgt spid="70"/>
                                        </p:tgtEl>
                                        <p:attrNameLst>
                                          <p:attrName>style.visibility</p:attrName>
                                        </p:attrNameLst>
                                      </p:cBhvr>
                                      <p:to>
                                        <p:strVal val="visible"/>
                                      </p:to>
                                    </p:set>
                                    <p:anim calcmode="lin" valueType="num">
                                      <p:cBhvr>
                                        <p:cTn id="109" dur="500" fill="hold"/>
                                        <p:tgtEl>
                                          <p:spTgt spid="70"/>
                                        </p:tgtEl>
                                        <p:attrNameLst>
                                          <p:attrName>ppt_w</p:attrName>
                                        </p:attrNameLst>
                                      </p:cBhvr>
                                      <p:tavLst>
                                        <p:tav tm="0">
                                          <p:val>
                                            <p:fltVal val="0"/>
                                          </p:val>
                                        </p:tav>
                                        <p:tav tm="100000">
                                          <p:val>
                                            <p:strVal val="#ppt_w"/>
                                          </p:val>
                                        </p:tav>
                                      </p:tavLst>
                                    </p:anim>
                                    <p:anim calcmode="lin" valueType="num">
                                      <p:cBhvr>
                                        <p:cTn id="110" dur="500" fill="hold"/>
                                        <p:tgtEl>
                                          <p:spTgt spid="70"/>
                                        </p:tgtEl>
                                        <p:attrNameLst>
                                          <p:attrName>ppt_h</p:attrName>
                                        </p:attrNameLst>
                                      </p:cBhvr>
                                      <p:tavLst>
                                        <p:tav tm="0">
                                          <p:val>
                                            <p:fltVal val="0"/>
                                          </p:val>
                                        </p:tav>
                                        <p:tav tm="100000">
                                          <p:val>
                                            <p:strVal val="#ppt_h"/>
                                          </p:val>
                                        </p:tav>
                                      </p:tavLst>
                                    </p:anim>
                                    <p:anim calcmode="lin" valueType="num">
                                      <p:cBhvr>
                                        <p:cTn id="111" dur="500" fill="hold"/>
                                        <p:tgtEl>
                                          <p:spTgt spid="70"/>
                                        </p:tgtEl>
                                        <p:attrNameLst>
                                          <p:attrName>style.rotation</p:attrName>
                                        </p:attrNameLst>
                                      </p:cBhvr>
                                      <p:tavLst>
                                        <p:tav tm="0">
                                          <p:val>
                                            <p:fltVal val="360"/>
                                          </p:val>
                                        </p:tav>
                                        <p:tav tm="100000">
                                          <p:val>
                                            <p:fltVal val="0"/>
                                          </p:val>
                                        </p:tav>
                                      </p:tavLst>
                                    </p:anim>
                                    <p:animEffect transition="in" filter="fade">
                                      <p:cBhvr>
                                        <p:cTn id="112" dur="500"/>
                                        <p:tgtEl>
                                          <p:spTgt spid="70"/>
                                        </p:tgtEl>
                                      </p:cBhvr>
                                    </p:animEffect>
                                  </p:childTnLst>
                                </p:cTn>
                              </p:par>
                              <p:par>
                                <p:cTn id="113" presetID="49" presetClass="entr" presetSubtype="0" decel="100000" fill="hold" nodeType="withEffect">
                                  <p:stCondLst>
                                    <p:cond delay="0"/>
                                  </p:stCondLst>
                                  <p:childTnLst>
                                    <p:set>
                                      <p:cBhvr>
                                        <p:cTn id="114" dur="1" fill="hold">
                                          <p:stCondLst>
                                            <p:cond delay="0"/>
                                          </p:stCondLst>
                                        </p:cTn>
                                        <p:tgtEl>
                                          <p:spTgt spid="73"/>
                                        </p:tgtEl>
                                        <p:attrNameLst>
                                          <p:attrName>style.visibility</p:attrName>
                                        </p:attrNameLst>
                                      </p:cBhvr>
                                      <p:to>
                                        <p:strVal val="visible"/>
                                      </p:to>
                                    </p:set>
                                    <p:anim calcmode="lin" valueType="num">
                                      <p:cBhvr>
                                        <p:cTn id="115" dur="500" fill="hold"/>
                                        <p:tgtEl>
                                          <p:spTgt spid="73"/>
                                        </p:tgtEl>
                                        <p:attrNameLst>
                                          <p:attrName>ppt_w</p:attrName>
                                        </p:attrNameLst>
                                      </p:cBhvr>
                                      <p:tavLst>
                                        <p:tav tm="0">
                                          <p:val>
                                            <p:fltVal val="0"/>
                                          </p:val>
                                        </p:tav>
                                        <p:tav tm="100000">
                                          <p:val>
                                            <p:strVal val="#ppt_w"/>
                                          </p:val>
                                        </p:tav>
                                      </p:tavLst>
                                    </p:anim>
                                    <p:anim calcmode="lin" valueType="num">
                                      <p:cBhvr>
                                        <p:cTn id="116" dur="500" fill="hold"/>
                                        <p:tgtEl>
                                          <p:spTgt spid="73"/>
                                        </p:tgtEl>
                                        <p:attrNameLst>
                                          <p:attrName>ppt_h</p:attrName>
                                        </p:attrNameLst>
                                      </p:cBhvr>
                                      <p:tavLst>
                                        <p:tav tm="0">
                                          <p:val>
                                            <p:fltVal val="0"/>
                                          </p:val>
                                        </p:tav>
                                        <p:tav tm="100000">
                                          <p:val>
                                            <p:strVal val="#ppt_h"/>
                                          </p:val>
                                        </p:tav>
                                      </p:tavLst>
                                    </p:anim>
                                    <p:anim calcmode="lin" valueType="num">
                                      <p:cBhvr>
                                        <p:cTn id="117" dur="500" fill="hold"/>
                                        <p:tgtEl>
                                          <p:spTgt spid="73"/>
                                        </p:tgtEl>
                                        <p:attrNameLst>
                                          <p:attrName>style.rotation</p:attrName>
                                        </p:attrNameLst>
                                      </p:cBhvr>
                                      <p:tavLst>
                                        <p:tav tm="0">
                                          <p:val>
                                            <p:fltVal val="360"/>
                                          </p:val>
                                        </p:tav>
                                        <p:tav tm="100000">
                                          <p:val>
                                            <p:fltVal val="0"/>
                                          </p:val>
                                        </p:tav>
                                      </p:tavLst>
                                    </p:anim>
                                    <p:animEffect transition="in" filter="fade">
                                      <p:cBhvr>
                                        <p:cTn id="118" dur="500"/>
                                        <p:tgtEl>
                                          <p:spTgt spid="73"/>
                                        </p:tgtEl>
                                      </p:cBhvr>
                                    </p:animEffect>
                                  </p:childTnLst>
                                </p:cTn>
                              </p:par>
                              <p:par>
                                <p:cTn id="119" presetID="49" presetClass="entr" presetSubtype="0" decel="100000" fill="hold" nodeType="withEffect">
                                  <p:stCondLst>
                                    <p:cond delay="0"/>
                                  </p:stCondLst>
                                  <p:childTnLst>
                                    <p:set>
                                      <p:cBhvr>
                                        <p:cTn id="120" dur="1" fill="hold">
                                          <p:stCondLst>
                                            <p:cond delay="0"/>
                                          </p:stCondLst>
                                        </p:cTn>
                                        <p:tgtEl>
                                          <p:spTgt spid="76"/>
                                        </p:tgtEl>
                                        <p:attrNameLst>
                                          <p:attrName>style.visibility</p:attrName>
                                        </p:attrNameLst>
                                      </p:cBhvr>
                                      <p:to>
                                        <p:strVal val="visible"/>
                                      </p:to>
                                    </p:set>
                                    <p:anim calcmode="lin" valueType="num">
                                      <p:cBhvr>
                                        <p:cTn id="121" dur="500" fill="hold"/>
                                        <p:tgtEl>
                                          <p:spTgt spid="76"/>
                                        </p:tgtEl>
                                        <p:attrNameLst>
                                          <p:attrName>ppt_w</p:attrName>
                                        </p:attrNameLst>
                                      </p:cBhvr>
                                      <p:tavLst>
                                        <p:tav tm="0">
                                          <p:val>
                                            <p:fltVal val="0"/>
                                          </p:val>
                                        </p:tav>
                                        <p:tav tm="100000">
                                          <p:val>
                                            <p:strVal val="#ppt_w"/>
                                          </p:val>
                                        </p:tav>
                                      </p:tavLst>
                                    </p:anim>
                                    <p:anim calcmode="lin" valueType="num">
                                      <p:cBhvr>
                                        <p:cTn id="122" dur="500" fill="hold"/>
                                        <p:tgtEl>
                                          <p:spTgt spid="76"/>
                                        </p:tgtEl>
                                        <p:attrNameLst>
                                          <p:attrName>ppt_h</p:attrName>
                                        </p:attrNameLst>
                                      </p:cBhvr>
                                      <p:tavLst>
                                        <p:tav tm="0">
                                          <p:val>
                                            <p:fltVal val="0"/>
                                          </p:val>
                                        </p:tav>
                                        <p:tav tm="100000">
                                          <p:val>
                                            <p:strVal val="#ppt_h"/>
                                          </p:val>
                                        </p:tav>
                                      </p:tavLst>
                                    </p:anim>
                                    <p:anim calcmode="lin" valueType="num">
                                      <p:cBhvr>
                                        <p:cTn id="123" dur="500" fill="hold"/>
                                        <p:tgtEl>
                                          <p:spTgt spid="76"/>
                                        </p:tgtEl>
                                        <p:attrNameLst>
                                          <p:attrName>style.rotation</p:attrName>
                                        </p:attrNameLst>
                                      </p:cBhvr>
                                      <p:tavLst>
                                        <p:tav tm="0">
                                          <p:val>
                                            <p:fltVal val="360"/>
                                          </p:val>
                                        </p:tav>
                                        <p:tav tm="100000">
                                          <p:val>
                                            <p:fltVal val="0"/>
                                          </p:val>
                                        </p:tav>
                                      </p:tavLst>
                                    </p:anim>
                                    <p:animEffect transition="in" filter="fade">
                                      <p:cBhvr>
                                        <p:cTn id="12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41" grpId="0" animBg="1"/>
      <p:bldP spid="42" grpId="0" animBg="1"/>
      <p:bldP spid="43" grpId="0" animBg="1"/>
      <p:bldP spid="44" grpId="0" animBg="1"/>
      <p:bldP spid="49" grpId="0" animBg="1"/>
      <p:bldP spid="50" grpId="0" animBg="1"/>
      <p:bldP spid="60" grpId="0"/>
      <p:bldP spid="61" grpId="0"/>
      <p:bldP spid="62" grpId="0"/>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715" y="835660"/>
            <a:ext cx="2275205" cy="645160"/>
          </a:xfrm>
          <a:prstGeom prst="rect">
            <a:avLst/>
          </a:prstGeom>
        </p:spPr>
        <p:txBody>
          <a:bodyPr wrap="square">
            <a:spAutoFit/>
          </a:bodyPr>
          <a:lstStyle/>
          <a:p>
            <a:pPr>
              <a:defRPr/>
            </a:pPr>
            <a:r>
              <a:rPr lang="zh-CN" altLang="en-US" sz="3600" kern="100" dirty="0">
                <a:solidFill>
                  <a:srgbClr val="2F8383"/>
                </a:solidFill>
                <a:latin typeface="字魂105号-简雅黑" panose="00000500000000000000" pitchFamily="2" charset="-122"/>
                <a:ea typeface="字魂105号-简雅黑" panose="00000500000000000000" pitchFamily="2" charset="-122"/>
                <a:cs typeface="Times New Roman" panose="02020603050405020304" pitchFamily="18" charset="0"/>
              </a:rPr>
              <a:t>论文总结</a:t>
            </a:r>
            <a:endParaRPr lang="zh-CN" altLang="en-US" sz="3600" kern="100" dirty="0">
              <a:solidFill>
                <a:srgbClr val="2F8383"/>
              </a:solidFill>
              <a:latin typeface="字魂105号-简雅黑" panose="00000500000000000000" pitchFamily="2" charset="-122"/>
              <a:ea typeface="字魂105号-简雅黑" panose="00000500000000000000" pitchFamily="2" charset="-122"/>
              <a:cs typeface="Times New Roman" panose="02020603050405020304" pitchFamily="18" charset="0"/>
            </a:endParaRPr>
          </a:p>
        </p:txBody>
      </p:sp>
      <p:sp>
        <p:nvSpPr>
          <p:cNvPr id="10" name="Bent Arrow 21"/>
          <p:cNvSpPr/>
          <p:nvPr/>
        </p:nvSpPr>
        <p:spPr>
          <a:xfrm>
            <a:off x="8592838" y="1936104"/>
            <a:ext cx="2428892" cy="1550916"/>
          </a:xfrm>
          <a:prstGeom prst="bentArrow">
            <a:avLst/>
          </a:prstGeom>
          <a:solidFill>
            <a:srgbClr val="2F838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id-ID" sz="3200">
              <a:solidFill>
                <a:schemeClr val="tx1"/>
              </a:solidFill>
            </a:endParaRPr>
          </a:p>
        </p:txBody>
      </p:sp>
      <p:sp>
        <p:nvSpPr>
          <p:cNvPr id="15" name="Bent Arrow 18"/>
          <p:cNvSpPr/>
          <p:nvPr/>
        </p:nvSpPr>
        <p:spPr>
          <a:xfrm>
            <a:off x="1306162" y="3487021"/>
            <a:ext cx="2428892" cy="1550916"/>
          </a:xfrm>
          <a:prstGeom prst="bentArrow">
            <a:avLst/>
          </a:prstGeom>
          <a:solidFill>
            <a:srgbClr val="445C7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tx1"/>
              </a:solidFill>
            </a:endParaRPr>
          </a:p>
        </p:txBody>
      </p:sp>
      <p:sp>
        <p:nvSpPr>
          <p:cNvPr id="17" name="Bent Arrow 20"/>
          <p:cNvSpPr/>
          <p:nvPr/>
        </p:nvSpPr>
        <p:spPr>
          <a:xfrm>
            <a:off x="6163944" y="2539237"/>
            <a:ext cx="2428892" cy="1550916"/>
          </a:xfrm>
          <a:prstGeom prst="bentArrow">
            <a:avLst/>
          </a:prstGeom>
          <a:solidFill>
            <a:srgbClr val="32325C"/>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id-ID" sz="3200">
              <a:solidFill>
                <a:schemeClr val="tx1"/>
              </a:solidFill>
            </a:endParaRPr>
          </a:p>
        </p:txBody>
      </p:sp>
      <p:sp>
        <p:nvSpPr>
          <p:cNvPr id="22" name="Bent Arrow 19"/>
          <p:cNvSpPr/>
          <p:nvPr/>
        </p:nvSpPr>
        <p:spPr>
          <a:xfrm>
            <a:off x="3735052" y="2970048"/>
            <a:ext cx="2428892" cy="1550916"/>
          </a:xfrm>
          <a:prstGeom prst="bentArrow">
            <a:avLst/>
          </a:prstGeom>
          <a:solidFill>
            <a:srgbClr val="2F8383"/>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id-ID" sz="3200" dirty="0">
              <a:solidFill>
                <a:schemeClr val="tx1"/>
              </a:solidFill>
            </a:endParaRPr>
          </a:p>
        </p:txBody>
      </p:sp>
      <p:sp>
        <p:nvSpPr>
          <p:cNvPr id="23" name="AutoShape 29"/>
          <p:cNvSpPr/>
          <p:nvPr/>
        </p:nvSpPr>
        <p:spPr bwMode="auto">
          <a:xfrm>
            <a:off x="4705338" y="3648076"/>
            <a:ext cx="488068" cy="442181"/>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rgbClr val="2F8383"/>
          </a:solid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endParaRPr>
          </a:p>
        </p:txBody>
      </p:sp>
      <p:sp>
        <p:nvSpPr>
          <p:cNvPr id="28" name="Freeform 18"/>
          <p:cNvSpPr>
            <a:spLocks noEditPoints="1"/>
          </p:cNvSpPr>
          <p:nvPr/>
        </p:nvSpPr>
        <p:spPr bwMode="auto">
          <a:xfrm>
            <a:off x="9554845" y="2635421"/>
            <a:ext cx="504564" cy="334328"/>
          </a:xfrm>
          <a:custGeom>
            <a:avLst/>
            <a:gdLst>
              <a:gd name="T0" fmla="*/ 245 w 589"/>
              <a:gd name="T1" fmla="*/ 311 h 334"/>
              <a:gd name="T2" fmla="*/ 243 w 589"/>
              <a:gd name="T3" fmla="*/ 244 h 334"/>
              <a:gd name="T4" fmla="*/ 236 w 589"/>
              <a:gd name="T5" fmla="*/ 238 h 334"/>
              <a:gd name="T6" fmla="*/ 223 w 589"/>
              <a:gd name="T7" fmla="*/ 240 h 334"/>
              <a:gd name="T8" fmla="*/ 218 w 589"/>
              <a:gd name="T9" fmla="*/ 239 h 334"/>
              <a:gd name="T10" fmla="*/ 156 w 589"/>
              <a:gd name="T11" fmla="*/ 211 h 334"/>
              <a:gd name="T12" fmla="*/ 148 w 589"/>
              <a:gd name="T13" fmla="*/ 216 h 334"/>
              <a:gd name="T14" fmla="*/ 151 w 589"/>
              <a:gd name="T15" fmla="*/ 252 h 334"/>
              <a:gd name="T16" fmla="*/ 153 w 589"/>
              <a:gd name="T17" fmla="*/ 254 h 334"/>
              <a:gd name="T18" fmla="*/ 199 w 589"/>
              <a:gd name="T19" fmla="*/ 296 h 334"/>
              <a:gd name="T20" fmla="*/ 237 w 589"/>
              <a:gd name="T21" fmla="*/ 317 h 334"/>
              <a:gd name="T22" fmla="*/ 245 w 589"/>
              <a:gd name="T23" fmla="*/ 311 h 334"/>
              <a:gd name="T24" fmla="*/ 521 w 589"/>
              <a:gd name="T25" fmla="*/ 220 h 334"/>
              <a:gd name="T26" fmla="*/ 524 w 589"/>
              <a:gd name="T27" fmla="*/ 223 h 334"/>
              <a:gd name="T28" fmla="*/ 534 w 589"/>
              <a:gd name="T29" fmla="*/ 235 h 334"/>
              <a:gd name="T30" fmla="*/ 536 w 589"/>
              <a:gd name="T31" fmla="*/ 238 h 334"/>
              <a:gd name="T32" fmla="*/ 552 w 589"/>
              <a:gd name="T33" fmla="*/ 262 h 334"/>
              <a:gd name="T34" fmla="*/ 527 w 589"/>
              <a:gd name="T35" fmla="*/ 320 h 334"/>
              <a:gd name="T36" fmla="*/ 520 w 589"/>
              <a:gd name="T37" fmla="*/ 313 h 334"/>
              <a:gd name="T38" fmla="*/ 501 w 589"/>
              <a:gd name="T39" fmla="*/ 268 h 334"/>
              <a:gd name="T40" fmla="*/ 506 w 589"/>
              <a:gd name="T41" fmla="*/ 244 h 334"/>
              <a:gd name="T42" fmla="*/ 506 w 589"/>
              <a:gd name="T43" fmla="*/ 241 h 334"/>
              <a:gd name="T44" fmla="*/ 505 w 589"/>
              <a:gd name="T45" fmla="*/ 235 h 334"/>
              <a:gd name="T46" fmla="*/ 510 w 589"/>
              <a:gd name="T47" fmla="*/ 226 h 334"/>
              <a:gd name="T48" fmla="*/ 511 w 589"/>
              <a:gd name="T49" fmla="*/ 222 h 334"/>
              <a:gd name="T50" fmla="*/ 495 w 589"/>
              <a:gd name="T51" fmla="*/ 174 h 334"/>
              <a:gd name="T52" fmla="*/ 491 w 589"/>
              <a:gd name="T53" fmla="*/ 173 h 334"/>
              <a:gd name="T54" fmla="*/ 224 w 589"/>
              <a:gd name="T55" fmla="*/ 227 h 334"/>
              <a:gd name="T56" fmla="*/ 221 w 589"/>
              <a:gd name="T57" fmla="*/ 227 h 334"/>
              <a:gd name="T58" fmla="*/ 95 w 589"/>
              <a:gd name="T59" fmla="*/ 162 h 334"/>
              <a:gd name="T60" fmla="*/ 5 w 589"/>
              <a:gd name="T61" fmla="*/ 81 h 334"/>
              <a:gd name="T62" fmla="*/ 9 w 589"/>
              <a:gd name="T63" fmla="*/ 72 h 334"/>
              <a:gd name="T64" fmla="*/ 194 w 589"/>
              <a:gd name="T65" fmla="*/ 51 h 334"/>
              <a:gd name="T66" fmla="*/ 372 w 589"/>
              <a:gd name="T67" fmla="*/ 0 h 334"/>
              <a:gd name="T68" fmla="*/ 378 w 589"/>
              <a:gd name="T69" fmla="*/ 2 h 334"/>
              <a:gd name="T70" fmla="*/ 484 w 589"/>
              <a:gd name="T71" fmla="*/ 84 h 334"/>
              <a:gd name="T72" fmla="*/ 581 w 589"/>
              <a:gd name="T73" fmla="*/ 132 h 334"/>
              <a:gd name="T74" fmla="*/ 581 w 589"/>
              <a:gd name="T75" fmla="*/ 143 h 334"/>
              <a:gd name="T76" fmla="*/ 507 w 589"/>
              <a:gd name="T77" fmla="*/ 167 h 334"/>
              <a:gd name="T78" fmla="*/ 505 w 589"/>
              <a:gd name="T79" fmla="*/ 172 h 334"/>
              <a:gd name="T80" fmla="*/ 521 w 589"/>
              <a:gd name="T81" fmla="*/ 220 h 334"/>
              <a:gd name="T82" fmla="*/ 452 w 589"/>
              <a:gd name="T83" fmla="*/ 197 h 334"/>
              <a:gd name="T84" fmla="*/ 458 w 589"/>
              <a:gd name="T85" fmla="*/ 209 h 334"/>
              <a:gd name="T86" fmla="*/ 456 w 589"/>
              <a:gd name="T87" fmla="*/ 234 h 334"/>
              <a:gd name="T88" fmla="*/ 451 w 589"/>
              <a:gd name="T89" fmla="*/ 258 h 334"/>
              <a:gd name="T90" fmla="*/ 448 w 589"/>
              <a:gd name="T91" fmla="*/ 262 h 334"/>
              <a:gd name="T92" fmla="*/ 355 w 589"/>
              <a:gd name="T93" fmla="*/ 298 h 334"/>
              <a:gd name="T94" fmla="*/ 264 w 589"/>
              <a:gd name="T95" fmla="*/ 321 h 334"/>
              <a:gd name="T96" fmla="*/ 258 w 589"/>
              <a:gd name="T97" fmla="*/ 316 h 334"/>
              <a:gd name="T98" fmla="*/ 255 w 589"/>
              <a:gd name="T99" fmla="*/ 241 h 334"/>
              <a:gd name="T100" fmla="*/ 260 w 589"/>
              <a:gd name="T101" fmla="*/ 235 h 334"/>
              <a:gd name="T102" fmla="*/ 452 w 589"/>
              <a:gd name="T103" fmla="*/ 1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334">
                <a:moveTo>
                  <a:pt x="245" y="311"/>
                </a:moveTo>
                <a:cubicBezTo>
                  <a:pt x="244" y="289"/>
                  <a:pt x="243" y="266"/>
                  <a:pt x="243" y="244"/>
                </a:cubicBezTo>
                <a:cubicBezTo>
                  <a:pt x="242" y="241"/>
                  <a:pt x="239" y="238"/>
                  <a:pt x="236" y="238"/>
                </a:cubicBezTo>
                <a:cubicBezTo>
                  <a:pt x="232" y="239"/>
                  <a:pt x="228" y="239"/>
                  <a:pt x="223" y="240"/>
                </a:cubicBezTo>
                <a:cubicBezTo>
                  <a:pt x="221" y="240"/>
                  <a:pt x="220" y="240"/>
                  <a:pt x="218" y="239"/>
                </a:cubicBezTo>
                <a:cubicBezTo>
                  <a:pt x="194" y="229"/>
                  <a:pt x="173" y="219"/>
                  <a:pt x="156" y="211"/>
                </a:cubicBezTo>
                <a:cubicBezTo>
                  <a:pt x="152" y="209"/>
                  <a:pt x="147" y="212"/>
                  <a:pt x="148" y="216"/>
                </a:cubicBezTo>
                <a:cubicBezTo>
                  <a:pt x="148" y="228"/>
                  <a:pt x="149" y="241"/>
                  <a:pt x="151" y="252"/>
                </a:cubicBezTo>
                <a:cubicBezTo>
                  <a:pt x="152" y="253"/>
                  <a:pt x="152" y="254"/>
                  <a:pt x="153" y="254"/>
                </a:cubicBezTo>
                <a:cubicBezTo>
                  <a:pt x="167" y="270"/>
                  <a:pt x="183" y="284"/>
                  <a:pt x="199" y="296"/>
                </a:cubicBezTo>
                <a:cubicBezTo>
                  <a:pt x="211" y="304"/>
                  <a:pt x="224" y="311"/>
                  <a:pt x="237" y="317"/>
                </a:cubicBezTo>
                <a:cubicBezTo>
                  <a:pt x="241" y="318"/>
                  <a:pt x="245" y="316"/>
                  <a:pt x="245" y="311"/>
                </a:cubicBezTo>
                <a:close/>
                <a:moveTo>
                  <a:pt x="521" y="220"/>
                </a:moveTo>
                <a:cubicBezTo>
                  <a:pt x="522" y="222"/>
                  <a:pt x="522" y="222"/>
                  <a:pt x="524" y="223"/>
                </a:cubicBezTo>
                <a:cubicBezTo>
                  <a:pt x="530" y="224"/>
                  <a:pt x="534" y="229"/>
                  <a:pt x="534" y="235"/>
                </a:cubicBezTo>
                <a:cubicBezTo>
                  <a:pt x="534" y="237"/>
                  <a:pt x="534" y="237"/>
                  <a:pt x="536" y="238"/>
                </a:cubicBezTo>
                <a:cubicBezTo>
                  <a:pt x="545" y="241"/>
                  <a:pt x="551" y="249"/>
                  <a:pt x="552" y="262"/>
                </a:cubicBezTo>
                <a:cubicBezTo>
                  <a:pt x="553" y="279"/>
                  <a:pt x="539" y="308"/>
                  <a:pt x="527" y="320"/>
                </a:cubicBezTo>
                <a:cubicBezTo>
                  <a:pt x="512" y="334"/>
                  <a:pt x="515" y="327"/>
                  <a:pt x="520" y="313"/>
                </a:cubicBezTo>
                <a:cubicBezTo>
                  <a:pt x="524" y="300"/>
                  <a:pt x="504" y="290"/>
                  <a:pt x="501" y="268"/>
                </a:cubicBezTo>
                <a:cubicBezTo>
                  <a:pt x="500" y="257"/>
                  <a:pt x="501" y="249"/>
                  <a:pt x="506" y="244"/>
                </a:cubicBezTo>
                <a:cubicBezTo>
                  <a:pt x="507" y="243"/>
                  <a:pt x="507" y="242"/>
                  <a:pt x="506" y="241"/>
                </a:cubicBezTo>
                <a:cubicBezTo>
                  <a:pt x="506" y="239"/>
                  <a:pt x="505" y="237"/>
                  <a:pt x="505" y="235"/>
                </a:cubicBezTo>
                <a:cubicBezTo>
                  <a:pt x="505" y="232"/>
                  <a:pt x="507" y="228"/>
                  <a:pt x="510" y="226"/>
                </a:cubicBezTo>
                <a:cubicBezTo>
                  <a:pt x="511" y="224"/>
                  <a:pt x="511" y="224"/>
                  <a:pt x="511" y="222"/>
                </a:cubicBezTo>
                <a:cubicBezTo>
                  <a:pt x="505" y="202"/>
                  <a:pt x="500" y="187"/>
                  <a:pt x="495" y="174"/>
                </a:cubicBezTo>
                <a:cubicBezTo>
                  <a:pt x="495" y="173"/>
                  <a:pt x="493" y="172"/>
                  <a:pt x="491" y="173"/>
                </a:cubicBezTo>
                <a:cubicBezTo>
                  <a:pt x="405" y="199"/>
                  <a:pt x="327" y="215"/>
                  <a:pt x="224" y="227"/>
                </a:cubicBezTo>
                <a:cubicBezTo>
                  <a:pt x="223" y="227"/>
                  <a:pt x="222" y="227"/>
                  <a:pt x="221" y="227"/>
                </a:cubicBezTo>
                <a:cubicBezTo>
                  <a:pt x="162" y="201"/>
                  <a:pt x="127" y="184"/>
                  <a:pt x="95" y="162"/>
                </a:cubicBezTo>
                <a:cubicBezTo>
                  <a:pt x="67" y="142"/>
                  <a:pt x="42" y="118"/>
                  <a:pt x="5" y="81"/>
                </a:cubicBezTo>
                <a:cubicBezTo>
                  <a:pt x="2" y="78"/>
                  <a:pt x="0" y="72"/>
                  <a:pt x="9" y="72"/>
                </a:cubicBezTo>
                <a:cubicBezTo>
                  <a:pt x="86" y="67"/>
                  <a:pt x="142" y="61"/>
                  <a:pt x="194" y="51"/>
                </a:cubicBezTo>
                <a:cubicBezTo>
                  <a:pt x="250" y="40"/>
                  <a:pt x="302" y="25"/>
                  <a:pt x="372" y="0"/>
                </a:cubicBezTo>
                <a:cubicBezTo>
                  <a:pt x="374" y="0"/>
                  <a:pt x="376" y="0"/>
                  <a:pt x="378" y="2"/>
                </a:cubicBezTo>
                <a:cubicBezTo>
                  <a:pt x="416" y="37"/>
                  <a:pt x="449" y="63"/>
                  <a:pt x="484" y="84"/>
                </a:cubicBezTo>
                <a:cubicBezTo>
                  <a:pt x="514" y="102"/>
                  <a:pt x="545" y="117"/>
                  <a:pt x="581" y="132"/>
                </a:cubicBezTo>
                <a:cubicBezTo>
                  <a:pt x="589" y="135"/>
                  <a:pt x="589" y="140"/>
                  <a:pt x="581" y="143"/>
                </a:cubicBezTo>
                <a:cubicBezTo>
                  <a:pt x="555" y="152"/>
                  <a:pt x="531" y="160"/>
                  <a:pt x="507" y="167"/>
                </a:cubicBezTo>
                <a:cubicBezTo>
                  <a:pt x="505" y="168"/>
                  <a:pt x="504" y="170"/>
                  <a:pt x="505" y="172"/>
                </a:cubicBezTo>
                <a:cubicBezTo>
                  <a:pt x="509" y="184"/>
                  <a:pt x="514" y="199"/>
                  <a:pt x="521" y="220"/>
                </a:cubicBezTo>
                <a:close/>
                <a:moveTo>
                  <a:pt x="452" y="197"/>
                </a:moveTo>
                <a:cubicBezTo>
                  <a:pt x="460" y="195"/>
                  <a:pt x="459" y="205"/>
                  <a:pt x="458" y="209"/>
                </a:cubicBezTo>
                <a:cubicBezTo>
                  <a:pt x="457" y="218"/>
                  <a:pt x="457" y="226"/>
                  <a:pt x="456" y="234"/>
                </a:cubicBezTo>
                <a:cubicBezTo>
                  <a:pt x="454" y="242"/>
                  <a:pt x="453" y="250"/>
                  <a:pt x="451" y="258"/>
                </a:cubicBezTo>
                <a:cubicBezTo>
                  <a:pt x="451" y="260"/>
                  <a:pt x="450" y="261"/>
                  <a:pt x="448" y="262"/>
                </a:cubicBezTo>
                <a:cubicBezTo>
                  <a:pt x="418" y="276"/>
                  <a:pt x="387" y="288"/>
                  <a:pt x="355" y="298"/>
                </a:cubicBezTo>
                <a:cubicBezTo>
                  <a:pt x="326" y="307"/>
                  <a:pt x="295" y="315"/>
                  <a:pt x="264" y="321"/>
                </a:cubicBezTo>
                <a:cubicBezTo>
                  <a:pt x="261" y="321"/>
                  <a:pt x="258" y="319"/>
                  <a:pt x="258" y="316"/>
                </a:cubicBezTo>
                <a:cubicBezTo>
                  <a:pt x="257" y="291"/>
                  <a:pt x="256" y="266"/>
                  <a:pt x="255" y="241"/>
                </a:cubicBezTo>
                <a:cubicBezTo>
                  <a:pt x="255" y="238"/>
                  <a:pt x="257" y="236"/>
                  <a:pt x="260" y="235"/>
                </a:cubicBezTo>
                <a:cubicBezTo>
                  <a:pt x="325" y="227"/>
                  <a:pt x="389" y="214"/>
                  <a:pt x="452" y="197"/>
                </a:cubicBezTo>
                <a:close/>
              </a:path>
            </a:pathLst>
          </a:custGeom>
          <a:solidFill>
            <a:srgbClr val="2F8383"/>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1" name="Freeform 40"/>
          <p:cNvSpPr/>
          <p:nvPr/>
        </p:nvSpPr>
        <p:spPr bwMode="auto">
          <a:xfrm>
            <a:off x="7124026" y="3188766"/>
            <a:ext cx="508855" cy="458967"/>
          </a:xfrm>
          <a:custGeom>
            <a:avLst/>
            <a:gdLst>
              <a:gd name="T0" fmla="*/ 209 w 244"/>
              <a:gd name="T1" fmla="*/ 75 h 220"/>
              <a:gd name="T2" fmla="*/ 191 w 244"/>
              <a:gd name="T3" fmla="*/ 66 h 220"/>
              <a:gd name="T4" fmla="*/ 183 w 244"/>
              <a:gd name="T5" fmla="*/ 71 h 220"/>
              <a:gd name="T6" fmla="*/ 194 w 244"/>
              <a:gd name="T7" fmla="*/ 110 h 220"/>
              <a:gd name="T8" fmla="*/ 110 w 244"/>
              <a:gd name="T9" fmla="*/ 194 h 220"/>
              <a:gd name="T10" fmla="*/ 27 w 244"/>
              <a:gd name="T11" fmla="*/ 110 h 220"/>
              <a:gd name="T12" fmla="*/ 110 w 244"/>
              <a:gd name="T13" fmla="*/ 27 h 220"/>
              <a:gd name="T14" fmla="*/ 175 w 244"/>
              <a:gd name="T15" fmla="*/ 58 h 220"/>
              <a:gd name="T16" fmla="*/ 162 w 244"/>
              <a:gd name="T17" fmla="*/ 67 h 220"/>
              <a:gd name="T18" fmla="*/ 110 w 244"/>
              <a:gd name="T19" fmla="*/ 42 h 220"/>
              <a:gd name="T20" fmla="*/ 43 w 244"/>
              <a:gd name="T21" fmla="*/ 110 h 220"/>
              <a:gd name="T22" fmla="*/ 110 w 244"/>
              <a:gd name="T23" fmla="*/ 178 h 220"/>
              <a:gd name="T24" fmla="*/ 178 w 244"/>
              <a:gd name="T25" fmla="*/ 110 h 220"/>
              <a:gd name="T26" fmla="*/ 171 w 244"/>
              <a:gd name="T27" fmla="*/ 79 h 220"/>
              <a:gd name="T28" fmla="*/ 149 w 244"/>
              <a:gd name="T29" fmla="*/ 93 h 220"/>
              <a:gd name="T30" fmla="*/ 153 w 244"/>
              <a:gd name="T31" fmla="*/ 110 h 220"/>
              <a:gd name="T32" fmla="*/ 110 w 244"/>
              <a:gd name="T33" fmla="*/ 153 h 220"/>
              <a:gd name="T34" fmla="*/ 68 w 244"/>
              <a:gd name="T35" fmla="*/ 110 h 220"/>
              <a:gd name="T36" fmla="*/ 110 w 244"/>
              <a:gd name="T37" fmla="*/ 68 h 220"/>
              <a:gd name="T38" fmla="*/ 141 w 244"/>
              <a:gd name="T39" fmla="*/ 81 h 220"/>
              <a:gd name="T40" fmla="*/ 126 w 244"/>
              <a:gd name="T41" fmla="*/ 90 h 220"/>
              <a:gd name="T42" fmla="*/ 110 w 244"/>
              <a:gd name="T43" fmla="*/ 85 h 220"/>
              <a:gd name="T44" fmla="*/ 85 w 244"/>
              <a:gd name="T45" fmla="*/ 110 h 220"/>
              <a:gd name="T46" fmla="*/ 110 w 244"/>
              <a:gd name="T47" fmla="*/ 136 h 220"/>
              <a:gd name="T48" fmla="*/ 136 w 244"/>
              <a:gd name="T49" fmla="*/ 110 h 220"/>
              <a:gd name="T50" fmla="*/ 135 w 244"/>
              <a:gd name="T51" fmla="*/ 103 h 220"/>
              <a:gd name="T52" fmla="*/ 114 w 244"/>
              <a:gd name="T53" fmla="*/ 116 h 220"/>
              <a:gd name="T54" fmla="*/ 111 w 244"/>
              <a:gd name="T55" fmla="*/ 112 h 220"/>
              <a:gd name="T56" fmla="*/ 192 w 244"/>
              <a:gd name="T57" fmla="*/ 58 h 220"/>
              <a:gd name="T58" fmla="*/ 212 w 244"/>
              <a:gd name="T59" fmla="*/ 67 h 220"/>
              <a:gd name="T60" fmla="*/ 244 w 244"/>
              <a:gd name="T61" fmla="*/ 46 h 220"/>
              <a:gd name="T62" fmla="*/ 224 w 244"/>
              <a:gd name="T63" fmla="*/ 37 h 220"/>
              <a:gd name="T64" fmla="*/ 230 w 244"/>
              <a:gd name="T65" fmla="*/ 34 h 220"/>
              <a:gd name="T66" fmla="*/ 225 w 244"/>
              <a:gd name="T67" fmla="*/ 26 h 220"/>
              <a:gd name="T68" fmla="*/ 219 w 244"/>
              <a:gd name="T69" fmla="*/ 29 h 220"/>
              <a:gd name="T70" fmla="*/ 219 w 244"/>
              <a:gd name="T71" fmla="*/ 8 h 220"/>
              <a:gd name="T72" fmla="*/ 187 w 244"/>
              <a:gd name="T73" fmla="*/ 29 h 220"/>
              <a:gd name="T74" fmla="*/ 187 w 244"/>
              <a:gd name="T75" fmla="*/ 50 h 220"/>
              <a:gd name="T76" fmla="*/ 180 w 244"/>
              <a:gd name="T77" fmla="*/ 55 h 220"/>
              <a:gd name="T78" fmla="*/ 180 w 244"/>
              <a:gd name="T79" fmla="*/ 31 h 220"/>
              <a:gd name="T80" fmla="*/ 183 w 244"/>
              <a:gd name="T81" fmla="*/ 28 h 220"/>
              <a:gd name="T82" fmla="*/ 110 w 244"/>
              <a:gd name="T83" fmla="*/ 0 h 220"/>
              <a:gd name="T84" fmla="*/ 0 w 244"/>
              <a:gd name="T85" fmla="*/ 110 h 220"/>
              <a:gd name="T86" fmla="*/ 110 w 244"/>
              <a:gd name="T87" fmla="*/ 220 h 220"/>
              <a:gd name="T88" fmla="*/ 220 w 244"/>
              <a:gd name="T89" fmla="*/ 110 h 220"/>
              <a:gd name="T90" fmla="*/ 213 w 244"/>
              <a:gd name="T91" fmla="*/ 72 h 220"/>
              <a:gd name="T92" fmla="*/ 209 w 244"/>
              <a:gd name="T93" fmla="*/ 7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4" h="220">
                <a:moveTo>
                  <a:pt x="209" y="75"/>
                </a:moveTo>
                <a:cubicBezTo>
                  <a:pt x="191" y="66"/>
                  <a:pt x="191" y="66"/>
                  <a:pt x="191" y="66"/>
                </a:cubicBezTo>
                <a:cubicBezTo>
                  <a:pt x="183" y="71"/>
                  <a:pt x="183" y="71"/>
                  <a:pt x="183" y="71"/>
                </a:cubicBezTo>
                <a:cubicBezTo>
                  <a:pt x="190" y="82"/>
                  <a:pt x="194" y="96"/>
                  <a:pt x="194" y="110"/>
                </a:cubicBezTo>
                <a:cubicBezTo>
                  <a:pt x="194" y="156"/>
                  <a:pt x="156" y="194"/>
                  <a:pt x="110" y="194"/>
                </a:cubicBezTo>
                <a:cubicBezTo>
                  <a:pt x="65" y="194"/>
                  <a:pt x="27" y="156"/>
                  <a:pt x="27" y="110"/>
                </a:cubicBezTo>
                <a:cubicBezTo>
                  <a:pt x="27" y="64"/>
                  <a:pt x="65" y="27"/>
                  <a:pt x="110" y="27"/>
                </a:cubicBezTo>
                <a:cubicBezTo>
                  <a:pt x="137" y="27"/>
                  <a:pt x="160" y="39"/>
                  <a:pt x="175" y="58"/>
                </a:cubicBezTo>
                <a:cubicBezTo>
                  <a:pt x="162" y="67"/>
                  <a:pt x="162" y="67"/>
                  <a:pt x="162" y="67"/>
                </a:cubicBezTo>
                <a:cubicBezTo>
                  <a:pt x="150" y="52"/>
                  <a:pt x="131" y="42"/>
                  <a:pt x="110" y="42"/>
                </a:cubicBezTo>
                <a:cubicBezTo>
                  <a:pt x="73" y="42"/>
                  <a:pt x="43" y="73"/>
                  <a:pt x="43" y="110"/>
                </a:cubicBezTo>
                <a:cubicBezTo>
                  <a:pt x="43" y="148"/>
                  <a:pt x="73" y="178"/>
                  <a:pt x="110" y="178"/>
                </a:cubicBezTo>
                <a:cubicBezTo>
                  <a:pt x="148" y="178"/>
                  <a:pt x="178" y="148"/>
                  <a:pt x="178" y="110"/>
                </a:cubicBezTo>
                <a:cubicBezTo>
                  <a:pt x="178" y="99"/>
                  <a:pt x="176" y="88"/>
                  <a:pt x="171" y="79"/>
                </a:cubicBezTo>
                <a:cubicBezTo>
                  <a:pt x="149" y="93"/>
                  <a:pt x="149" y="93"/>
                  <a:pt x="149" y="93"/>
                </a:cubicBezTo>
                <a:cubicBezTo>
                  <a:pt x="151" y="98"/>
                  <a:pt x="153" y="104"/>
                  <a:pt x="153" y="110"/>
                </a:cubicBezTo>
                <a:cubicBezTo>
                  <a:pt x="153" y="134"/>
                  <a:pt x="134" y="153"/>
                  <a:pt x="110" y="153"/>
                </a:cubicBezTo>
                <a:cubicBezTo>
                  <a:pt x="87" y="153"/>
                  <a:pt x="68" y="134"/>
                  <a:pt x="68" y="110"/>
                </a:cubicBezTo>
                <a:cubicBezTo>
                  <a:pt x="68" y="87"/>
                  <a:pt x="87" y="68"/>
                  <a:pt x="110" y="68"/>
                </a:cubicBezTo>
                <a:cubicBezTo>
                  <a:pt x="122" y="68"/>
                  <a:pt x="133" y="73"/>
                  <a:pt x="141" y="81"/>
                </a:cubicBezTo>
                <a:cubicBezTo>
                  <a:pt x="126" y="90"/>
                  <a:pt x="126" y="90"/>
                  <a:pt x="126" y="90"/>
                </a:cubicBezTo>
                <a:cubicBezTo>
                  <a:pt x="122" y="87"/>
                  <a:pt x="116" y="85"/>
                  <a:pt x="110" y="85"/>
                </a:cubicBezTo>
                <a:cubicBezTo>
                  <a:pt x="96" y="85"/>
                  <a:pt x="85" y="96"/>
                  <a:pt x="85" y="110"/>
                </a:cubicBezTo>
                <a:cubicBezTo>
                  <a:pt x="85" y="124"/>
                  <a:pt x="96" y="136"/>
                  <a:pt x="110" y="136"/>
                </a:cubicBezTo>
                <a:cubicBezTo>
                  <a:pt x="125" y="136"/>
                  <a:pt x="136" y="124"/>
                  <a:pt x="136" y="110"/>
                </a:cubicBezTo>
                <a:cubicBezTo>
                  <a:pt x="136" y="108"/>
                  <a:pt x="135" y="105"/>
                  <a:pt x="135" y="103"/>
                </a:cubicBezTo>
                <a:cubicBezTo>
                  <a:pt x="114" y="116"/>
                  <a:pt x="114" y="116"/>
                  <a:pt x="114" y="116"/>
                </a:cubicBezTo>
                <a:cubicBezTo>
                  <a:pt x="111" y="112"/>
                  <a:pt x="111" y="112"/>
                  <a:pt x="111" y="112"/>
                </a:cubicBezTo>
                <a:cubicBezTo>
                  <a:pt x="192" y="58"/>
                  <a:pt x="192" y="58"/>
                  <a:pt x="192" y="58"/>
                </a:cubicBezTo>
                <a:cubicBezTo>
                  <a:pt x="212" y="67"/>
                  <a:pt x="212" y="67"/>
                  <a:pt x="212" y="67"/>
                </a:cubicBezTo>
                <a:cubicBezTo>
                  <a:pt x="244" y="46"/>
                  <a:pt x="244" y="46"/>
                  <a:pt x="244" y="46"/>
                </a:cubicBezTo>
                <a:cubicBezTo>
                  <a:pt x="224" y="37"/>
                  <a:pt x="224" y="37"/>
                  <a:pt x="224" y="37"/>
                </a:cubicBezTo>
                <a:cubicBezTo>
                  <a:pt x="230" y="34"/>
                  <a:pt x="230" y="34"/>
                  <a:pt x="230" y="34"/>
                </a:cubicBezTo>
                <a:cubicBezTo>
                  <a:pt x="225" y="26"/>
                  <a:pt x="225" y="26"/>
                  <a:pt x="225" y="26"/>
                </a:cubicBezTo>
                <a:cubicBezTo>
                  <a:pt x="219" y="29"/>
                  <a:pt x="219" y="29"/>
                  <a:pt x="219" y="29"/>
                </a:cubicBezTo>
                <a:cubicBezTo>
                  <a:pt x="219" y="8"/>
                  <a:pt x="219" y="8"/>
                  <a:pt x="219" y="8"/>
                </a:cubicBezTo>
                <a:cubicBezTo>
                  <a:pt x="187" y="29"/>
                  <a:pt x="187" y="29"/>
                  <a:pt x="187" y="29"/>
                </a:cubicBezTo>
                <a:cubicBezTo>
                  <a:pt x="187" y="50"/>
                  <a:pt x="187" y="50"/>
                  <a:pt x="187" y="50"/>
                </a:cubicBezTo>
                <a:cubicBezTo>
                  <a:pt x="180" y="55"/>
                  <a:pt x="180" y="55"/>
                  <a:pt x="180" y="55"/>
                </a:cubicBezTo>
                <a:cubicBezTo>
                  <a:pt x="180" y="31"/>
                  <a:pt x="180" y="31"/>
                  <a:pt x="180" y="31"/>
                </a:cubicBezTo>
                <a:cubicBezTo>
                  <a:pt x="183" y="28"/>
                  <a:pt x="183" y="28"/>
                  <a:pt x="183" y="28"/>
                </a:cubicBezTo>
                <a:cubicBezTo>
                  <a:pt x="164" y="11"/>
                  <a:pt x="138" y="0"/>
                  <a:pt x="110" y="0"/>
                </a:cubicBezTo>
                <a:cubicBezTo>
                  <a:pt x="50" y="0"/>
                  <a:pt x="0" y="50"/>
                  <a:pt x="0" y="110"/>
                </a:cubicBezTo>
                <a:cubicBezTo>
                  <a:pt x="0" y="171"/>
                  <a:pt x="50" y="220"/>
                  <a:pt x="110" y="220"/>
                </a:cubicBezTo>
                <a:cubicBezTo>
                  <a:pt x="171" y="220"/>
                  <a:pt x="220" y="171"/>
                  <a:pt x="220" y="110"/>
                </a:cubicBezTo>
                <a:cubicBezTo>
                  <a:pt x="220" y="97"/>
                  <a:pt x="218" y="84"/>
                  <a:pt x="213" y="72"/>
                </a:cubicBezTo>
                <a:lnTo>
                  <a:pt x="209" y="75"/>
                </a:lnTo>
                <a:close/>
              </a:path>
            </a:pathLst>
          </a:custGeom>
          <a:solidFill>
            <a:srgbClr val="445C76"/>
          </a:solidFill>
          <a:ln>
            <a:noFill/>
          </a:ln>
        </p:spPr>
        <p:txBody>
          <a:bodyPr vert="horz" wrap="square" lIns="91440" tIns="45720" rIns="91440" bIns="45720" numCol="1" anchor="t" anchorCtr="0" compatLnSpc="1"/>
          <a:lstStyle/>
          <a:p>
            <a:endParaRPr lang="en-US"/>
          </a:p>
        </p:txBody>
      </p:sp>
      <p:grpSp>
        <p:nvGrpSpPr>
          <p:cNvPr id="32" name="组合 31"/>
          <p:cNvGrpSpPr/>
          <p:nvPr/>
        </p:nvGrpSpPr>
        <p:grpSpPr>
          <a:xfrm>
            <a:off x="2361078" y="4236829"/>
            <a:ext cx="497153" cy="575868"/>
            <a:chOff x="4896992" y="5744900"/>
            <a:chExt cx="497153" cy="575868"/>
          </a:xfrm>
          <a:solidFill>
            <a:srgbClr val="2F8383"/>
          </a:solidFill>
        </p:grpSpPr>
        <p:sp>
          <p:nvSpPr>
            <p:cNvPr id="33" name="Oval 221"/>
            <p:cNvSpPr>
              <a:spLocks noChangeArrowheads="1"/>
            </p:cNvSpPr>
            <p:nvPr/>
          </p:nvSpPr>
          <p:spPr bwMode="auto">
            <a:xfrm>
              <a:off x="5015756" y="5744900"/>
              <a:ext cx="87002" cy="110478"/>
            </a:xfrm>
            <a:prstGeom prst="ellipse">
              <a:avLst/>
            </a:prstGeom>
            <a:grpFill/>
            <a:ln>
              <a:noFill/>
            </a:ln>
          </p:spPr>
          <p:txBody>
            <a:bodyPr vert="horz" wrap="square" lIns="91440" tIns="45720" rIns="91440" bIns="45720" numCol="1" anchor="t" anchorCtr="0" compatLnSpc="1"/>
            <a:lstStyle/>
            <a:p>
              <a:endParaRPr lang="en-US"/>
            </a:p>
          </p:txBody>
        </p:sp>
        <p:sp>
          <p:nvSpPr>
            <p:cNvPr id="34" name="Freeform 222"/>
            <p:cNvSpPr>
              <a:spLocks noEditPoints="1"/>
            </p:cNvSpPr>
            <p:nvPr/>
          </p:nvSpPr>
          <p:spPr bwMode="auto">
            <a:xfrm>
              <a:off x="4896992" y="5863664"/>
              <a:ext cx="319006" cy="450199"/>
            </a:xfrm>
            <a:custGeom>
              <a:avLst/>
              <a:gdLst>
                <a:gd name="T0" fmla="*/ 115 w 116"/>
                <a:gd name="T1" fmla="*/ 40 h 164"/>
                <a:gd name="T2" fmla="*/ 116 w 116"/>
                <a:gd name="T3" fmla="*/ 25 h 164"/>
                <a:gd name="T4" fmla="*/ 113 w 116"/>
                <a:gd name="T5" fmla="*/ 24 h 164"/>
                <a:gd name="T6" fmla="*/ 102 w 116"/>
                <a:gd name="T7" fmla="*/ 15 h 164"/>
                <a:gd name="T8" fmla="*/ 81 w 116"/>
                <a:gd name="T9" fmla="*/ 2 h 164"/>
                <a:gd name="T10" fmla="*/ 73 w 116"/>
                <a:gd name="T11" fmla="*/ 1 h 164"/>
                <a:gd name="T12" fmla="*/ 80 w 116"/>
                <a:gd name="T13" fmla="*/ 7 h 164"/>
                <a:gd name="T14" fmla="*/ 75 w 116"/>
                <a:gd name="T15" fmla="*/ 18 h 164"/>
                <a:gd name="T16" fmla="*/ 63 w 116"/>
                <a:gd name="T17" fmla="*/ 9 h 164"/>
                <a:gd name="T18" fmla="*/ 62 w 116"/>
                <a:gd name="T19" fmla="*/ 0 h 164"/>
                <a:gd name="T20" fmla="*/ 54 w 116"/>
                <a:gd name="T21" fmla="*/ 8 h 164"/>
                <a:gd name="T22" fmla="*/ 54 w 116"/>
                <a:gd name="T23" fmla="*/ 41 h 164"/>
                <a:gd name="T24" fmla="*/ 47 w 116"/>
                <a:gd name="T25" fmla="*/ 11 h 164"/>
                <a:gd name="T26" fmla="*/ 46 w 116"/>
                <a:gd name="T27" fmla="*/ 1 h 164"/>
                <a:gd name="T28" fmla="*/ 38 w 116"/>
                <a:gd name="T29" fmla="*/ 1 h 164"/>
                <a:gd name="T30" fmla="*/ 30 w 116"/>
                <a:gd name="T31" fmla="*/ 5 h 164"/>
                <a:gd name="T32" fmla="*/ 3 w 116"/>
                <a:gd name="T33" fmla="*/ 35 h 164"/>
                <a:gd name="T34" fmla="*/ 1 w 116"/>
                <a:gd name="T35" fmla="*/ 46 h 164"/>
                <a:gd name="T36" fmla="*/ 1 w 116"/>
                <a:gd name="T37" fmla="*/ 46 h 164"/>
                <a:gd name="T38" fmla="*/ 2 w 116"/>
                <a:gd name="T39" fmla="*/ 47 h 164"/>
                <a:gd name="T40" fmla="*/ 3 w 116"/>
                <a:gd name="T41" fmla="*/ 51 h 164"/>
                <a:gd name="T42" fmla="*/ 10 w 116"/>
                <a:gd name="T43" fmla="*/ 64 h 164"/>
                <a:gd name="T44" fmla="*/ 31 w 116"/>
                <a:gd name="T45" fmla="*/ 75 h 164"/>
                <a:gd name="T46" fmla="*/ 31 w 116"/>
                <a:gd name="T47" fmla="*/ 87 h 164"/>
                <a:gd name="T48" fmla="*/ 36 w 116"/>
                <a:gd name="T49" fmla="*/ 164 h 164"/>
                <a:gd name="T50" fmla="*/ 58 w 116"/>
                <a:gd name="T51" fmla="*/ 128 h 164"/>
                <a:gd name="T52" fmla="*/ 86 w 116"/>
                <a:gd name="T53" fmla="*/ 32 h 164"/>
                <a:gd name="T54" fmla="*/ 90 w 116"/>
                <a:gd name="T55" fmla="*/ 30 h 164"/>
                <a:gd name="T56" fmla="*/ 72 w 116"/>
                <a:gd name="T57" fmla="*/ 43 h 164"/>
                <a:gd name="T58" fmla="*/ 86 w 116"/>
                <a:gd name="T59" fmla="*/ 32 h 164"/>
                <a:gd name="T60" fmla="*/ 29 w 116"/>
                <a:gd name="T61" fmla="*/ 54 h 164"/>
                <a:gd name="T62" fmla="*/ 23 w 116"/>
                <a:gd name="T63" fmla="*/ 42 h 164"/>
                <a:gd name="T64" fmla="*/ 32 w 116"/>
                <a:gd name="T65" fmla="*/ 5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64">
                  <a:moveTo>
                    <a:pt x="54" y="106"/>
                  </a:moveTo>
                  <a:cubicBezTo>
                    <a:pt x="54" y="71"/>
                    <a:pt x="81" y="43"/>
                    <a:pt x="115" y="40"/>
                  </a:cubicBezTo>
                  <a:cubicBezTo>
                    <a:pt x="115" y="34"/>
                    <a:pt x="116" y="23"/>
                    <a:pt x="116" y="26"/>
                  </a:cubicBezTo>
                  <a:cubicBezTo>
                    <a:pt x="116" y="25"/>
                    <a:pt x="116" y="25"/>
                    <a:pt x="116" y="25"/>
                  </a:cubicBezTo>
                  <a:cubicBezTo>
                    <a:pt x="115" y="25"/>
                    <a:pt x="115" y="25"/>
                    <a:pt x="115" y="25"/>
                  </a:cubicBezTo>
                  <a:cubicBezTo>
                    <a:pt x="113" y="24"/>
                    <a:pt x="113" y="24"/>
                    <a:pt x="113" y="24"/>
                  </a:cubicBezTo>
                  <a:cubicBezTo>
                    <a:pt x="110" y="21"/>
                    <a:pt x="110" y="21"/>
                    <a:pt x="110" y="21"/>
                  </a:cubicBezTo>
                  <a:cubicBezTo>
                    <a:pt x="102" y="15"/>
                    <a:pt x="102" y="15"/>
                    <a:pt x="102" y="15"/>
                  </a:cubicBezTo>
                  <a:cubicBezTo>
                    <a:pt x="86" y="4"/>
                    <a:pt x="86" y="4"/>
                    <a:pt x="86" y="4"/>
                  </a:cubicBezTo>
                  <a:cubicBezTo>
                    <a:pt x="85" y="2"/>
                    <a:pt x="83" y="2"/>
                    <a:pt x="81" y="2"/>
                  </a:cubicBezTo>
                  <a:cubicBezTo>
                    <a:pt x="81" y="2"/>
                    <a:pt x="81" y="1"/>
                    <a:pt x="81" y="1"/>
                  </a:cubicBezTo>
                  <a:cubicBezTo>
                    <a:pt x="78" y="1"/>
                    <a:pt x="75" y="1"/>
                    <a:pt x="73" y="1"/>
                  </a:cubicBezTo>
                  <a:cubicBezTo>
                    <a:pt x="73" y="1"/>
                    <a:pt x="73" y="1"/>
                    <a:pt x="73" y="1"/>
                  </a:cubicBezTo>
                  <a:cubicBezTo>
                    <a:pt x="80" y="7"/>
                    <a:pt x="80" y="7"/>
                    <a:pt x="80" y="7"/>
                  </a:cubicBezTo>
                  <a:cubicBezTo>
                    <a:pt x="71" y="11"/>
                    <a:pt x="71" y="11"/>
                    <a:pt x="71" y="11"/>
                  </a:cubicBezTo>
                  <a:cubicBezTo>
                    <a:pt x="75" y="18"/>
                    <a:pt x="75" y="18"/>
                    <a:pt x="75" y="18"/>
                  </a:cubicBezTo>
                  <a:cubicBezTo>
                    <a:pt x="65" y="41"/>
                    <a:pt x="65" y="41"/>
                    <a:pt x="65" y="41"/>
                  </a:cubicBezTo>
                  <a:cubicBezTo>
                    <a:pt x="63" y="9"/>
                    <a:pt x="63" y="9"/>
                    <a:pt x="63" y="9"/>
                  </a:cubicBezTo>
                  <a:cubicBezTo>
                    <a:pt x="64" y="8"/>
                    <a:pt x="64" y="8"/>
                    <a:pt x="64" y="8"/>
                  </a:cubicBezTo>
                  <a:cubicBezTo>
                    <a:pt x="62" y="0"/>
                    <a:pt x="62" y="0"/>
                    <a:pt x="62" y="0"/>
                  </a:cubicBezTo>
                  <a:cubicBezTo>
                    <a:pt x="56" y="0"/>
                    <a:pt x="56" y="0"/>
                    <a:pt x="56" y="0"/>
                  </a:cubicBezTo>
                  <a:cubicBezTo>
                    <a:pt x="54" y="8"/>
                    <a:pt x="54" y="8"/>
                    <a:pt x="54" y="8"/>
                  </a:cubicBezTo>
                  <a:cubicBezTo>
                    <a:pt x="55" y="9"/>
                    <a:pt x="55" y="9"/>
                    <a:pt x="55" y="9"/>
                  </a:cubicBezTo>
                  <a:cubicBezTo>
                    <a:pt x="54" y="41"/>
                    <a:pt x="54" y="41"/>
                    <a:pt x="54" y="41"/>
                  </a:cubicBezTo>
                  <a:cubicBezTo>
                    <a:pt x="43" y="18"/>
                    <a:pt x="43" y="18"/>
                    <a:pt x="43" y="18"/>
                  </a:cubicBezTo>
                  <a:cubicBezTo>
                    <a:pt x="47" y="11"/>
                    <a:pt x="47" y="11"/>
                    <a:pt x="47" y="11"/>
                  </a:cubicBezTo>
                  <a:cubicBezTo>
                    <a:pt x="39" y="7"/>
                    <a:pt x="39" y="7"/>
                    <a:pt x="39" y="7"/>
                  </a:cubicBezTo>
                  <a:cubicBezTo>
                    <a:pt x="46" y="1"/>
                    <a:pt x="46" y="1"/>
                    <a:pt x="46" y="1"/>
                  </a:cubicBezTo>
                  <a:cubicBezTo>
                    <a:pt x="45" y="1"/>
                    <a:pt x="45" y="1"/>
                    <a:pt x="45" y="1"/>
                  </a:cubicBezTo>
                  <a:cubicBezTo>
                    <a:pt x="43" y="1"/>
                    <a:pt x="40" y="1"/>
                    <a:pt x="38" y="1"/>
                  </a:cubicBezTo>
                  <a:cubicBezTo>
                    <a:pt x="37" y="2"/>
                    <a:pt x="37" y="2"/>
                    <a:pt x="37" y="2"/>
                  </a:cubicBezTo>
                  <a:cubicBezTo>
                    <a:pt x="34" y="2"/>
                    <a:pt x="32" y="3"/>
                    <a:pt x="30" y="5"/>
                  </a:cubicBezTo>
                  <a:cubicBezTo>
                    <a:pt x="3" y="34"/>
                    <a:pt x="3" y="34"/>
                    <a:pt x="3" y="34"/>
                  </a:cubicBezTo>
                  <a:cubicBezTo>
                    <a:pt x="3" y="35"/>
                    <a:pt x="3" y="35"/>
                    <a:pt x="3" y="35"/>
                  </a:cubicBezTo>
                  <a:cubicBezTo>
                    <a:pt x="2" y="35"/>
                    <a:pt x="2" y="35"/>
                    <a:pt x="2" y="35"/>
                  </a:cubicBezTo>
                  <a:cubicBezTo>
                    <a:pt x="0" y="58"/>
                    <a:pt x="2" y="41"/>
                    <a:pt x="1" y="46"/>
                  </a:cubicBezTo>
                  <a:cubicBezTo>
                    <a:pt x="1" y="46"/>
                    <a:pt x="1" y="46"/>
                    <a:pt x="1" y="46"/>
                  </a:cubicBezTo>
                  <a:cubicBezTo>
                    <a:pt x="1" y="46"/>
                    <a:pt x="1" y="46"/>
                    <a:pt x="1" y="46"/>
                  </a:cubicBezTo>
                  <a:cubicBezTo>
                    <a:pt x="1" y="47"/>
                    <a:pt x="1" y="47"/>
                    <a:pt x="1" y="47"/>
                  </a:cubicBezTo>
                  <a:cubicBezTo>
                    <a:pt x="2" y="47"/>
                    <a:pt x="2" y="47"/>
                    <a:pt x="2" y="47"/>
                  </a:cubicBezTo>
                  <a:cubicBezTo>
                    <a:pt x="2" y="48"/>
                    <a:pt x="2" y="48"/>
                    <a:pt x="2" y="48"/>
                  </a:cubicBezTo>
                  <a:cubicBezTo>
                    <a:pt x="3" y="51"/>
                    <a:pt x="3" y="51"/>
                    <a:pt x="3" y="51"/>
                  </a:cubicBezTo>
                  <a:cubicBezTo>
                    <a:pt x="6" y="55"/>
                    <a:pt x="6" y="55"/>
                    <a:pt x="6" y="55"/>
                  </a:cubicBezTo>
                  <a:cubicBezTo>
                    <a:pt x="10" y="64"/>
                    <a:pt x="10" y="64"/>
                    <a:pt x="10" y="64"/>
                  </a:cubicBezTo>
                  <a:cubicBezTo>
                    <a:pt x="19" y="82"/>
                    <a:pt x="19" y="82"/>
                    <a:pt x="19" y="82"/>
                  </a:cubicBezTo>
                  <a:cubicBezTo>
                    <a:pt x="23" y="80"/>
                    <a:pt x="27" y="77"/>
                    <a:pt x="31" y="75"/>
                  </a:cubicBezTo>
                  <a:cubicBezTo>
                    <a:pt x="31" y="79"/>
                    <a:pt x="31" y="83"/>
                    <a:pt x="31" y="87"/>
                  </a:cubicBezTo>
                  <a:cubicBezTo>
                    <a:pt x="31" y="87"/>
                    <a:pt x="31" y="87"/>
                    <a:pt x="31" y="87"/>
                  </a:cubicBezTo>
                  <a:cubicBezTo>
                    <a:pt x="32" y="87"/>
                    <a:pt x="33" y="87"/>
                    <a:pt x="33" y="87"/>
                  </a:cubicBezTo>
                  <a:cubicBezTo>
                    <a:pt x="36" y="164"/>
                    <a:pt x="36" y="164"/>
                    <a:pt x="36" y="164"/>
                  </a:cubicBezTo>
                  <a:cubicBezTo>
                    <a:pt x="58" y="164"/>
                    <a:pt x="58" y="164"/>
                    <a:pt x="58" y="164"/>
                  </a:cubicBezTo>
                  <a:cubicBezTo>
                    <a:pt x="58" y="154"/>
                    <a:pt x="58" y="141"/>
                    <a:pt x="58" y="128"/>
                  </a:cubicBezTo>
                  <a:cubicBezTo>
                    <a:pt x="56" y="121"/>
                    <a:pt x="54" y="113"/>
                    <a:pt x="54" y="106"/>
                  </a:cubicBezTo>
                  <a:close/>
                  <a:moveTo>
                    <a:pt x="86" y="32"/>
                  </a:moveTo>
                  <a:cubicBezTo>
                    <a:pt x="86" y="30"/>
                    <a:pt x="86" y="29"/>
                    <a:pt x="85" y="27"/>
                  </a:cubicBezTo>
                  <a:cubicBezTo>
                    <a:pt x="90" y="30"/>
                    <a:pt x="90" y="30"/>
                    <a:pt x="90" y="30"/>
                  </a:cubicBezTo>
                  <a:cubicBezTo>
                    <a:pt x="92" y="32"/>
                    <a:pt x="92" y="32"/>
                    <a:pt x="92" y="32"/>
                  </a:cubicBezTo>
                  <a:cubicBezTo>
                    <a:pt x="72" y="43"/>
                    <a:pt x="72" y="43"/>
                    <a:pt x="72" y="43"/>
                  </a:cubicBezTo>
                  <a:cubicBezTo>
                    <a:pt x="71" y="41"/>
                    <a:pt x="71" y="41"/>
                    <a:pt x="71" y="41"/>
                  </a:cubicBezTo>
                  <a:lnTo>
                    <a:pt x="86" y="32"/>
                  </a:lnTo>
                  <a:close/>
                  <a:moveTo>
                    <a:pt x="32" y="58"/>
                  </a:moveTo>
                  <a:cubicBezTo>
                    <a:pt x="29" y="54"/>
                    <a:pt x="29" y="54"/>
                    <a:pt x="29" y="54"/>
                  </a:cubicBezTo>
                  <a:cubicBezTo>
                    <a:pt x="24" y="45"/>
                    <a:pt x="24" y="45"/>
                    <a:pt x="24" y="45"/>
                  </a:cubicBezTo>
                  <a:cubicBezTo>
                    <a:pt x="23" y="42"/>
                    <a:pt x="23" y="42"/>
                    <a:pt x="23" y="42"/>
                  </a:cubicBezTo>
                  <a:cubicBezTo>
                    <a:pt x="33" y="30"/>
                    <a:pt x="33" y="30"/>
                    <a:pt x="33" y="30"/>
                  </a:cubicBezTo>
                  <a:cubicBezTo>
                    <a:pt x="32" y="40"/>
                    <a:pt x="32" y="49"/>
                    <a:pt x="32" y="58"/>
                  </a:cubicBezTo>
                  <a:close/>
                </a:path>
              </a:pathLst>
            </a:custGeom>
            <a:grpFill/>
            <a:ln>
              <a:noFill/>
            </a:ln>
          </p:spPr>
          <p:txBody>
            <a:bodyPr vert="horz" wrap="square" lIns="91440" tIns="45720" rIns="91440" bIns="45720" numCol="1" anchor="t" anchorCtr="0" compatLnSpc="1"/>
            <a:lstStyle/>
            <a:p>
              <a:endParaRPr lang="en-US"/>
            </a:p>
          </p:txBody>
        </p:sp>
        <p:sp>
          <p:nvSpPr>
            <p:cNvPr id="35" name="Freeform 223"/>
            <p:cNvSpPr/>
            <p:nvPr/>
          </p:nvSpPr>
          <p:spPr bwMode="auto">
            <a:xfrm>
              <a:off x="5066853" y="6236528"/>
              <a:ext cx="63525" cy="77335"/>
            </a:xfrm>
            <a:custGeom>
              <a:avLst/>
              <a:gdLst>
                <a:gd name="T0" fmla="*/ 0 w 23"/>
                <a:gd name="T1" fmla="*/ 0 h 28"/>
                <a:gd name="T2" fmla="*/ 1 w 23"/>
                <a:gd name="T3" fmla="*/ 28 h 28"/>
                <a:gd name="T4" fmla="*/ 23 w 23"/>
                <a:gd name="T5" fmla="*/ 28 h 28"/>
                <a:gd name="T6" fmla="*/ 23 w 23"/>
                <a:gd name="T7" fmla="*/ 25 h 28"/>
                <a:gd name="T8" fmla="*/ 0 w 23"/>
                <a:gd name="T9" fmla="*/ 0 h 28"/>
              </a:gdLst>
              <a:ahLst/>
              <a:cxnLst>
                <a:cxn ang="0">
                  <a:pos x="T0" y="T1"/>
                </a:cxn>
                <a:cxn ang="0">
                  <a:pos x="T2" y="T3"/>
                </a:cxn>
                <a:cxn ang="0">
                  <a:pos x="T4" y="T5"/>
                </a:cxn>
                <a:cxn ang="0">
                  <a:pos x="T6" y="T7"/>
                </a:cxn>
                <a:cxn ang="0">
                  <a:pos x="T8" y="T9"/>
                </a:cxn>
              </a:cxnLst>
              <a:rect l="0" t="0" r="r" b="b"/>
              <a:pathLst>
                <a:path w="23" h="28">
                  <a:moveTo>
                    <a:pt x="0" y="0"/>
                  </a:moveTo>
                  <a:cubicBezTo>
                    <a:pt x="1" y="28"/>
                    <a:pt x="1" y="28"/>
                    <a:pt x="1" y="28"/>
                  </a:cubicBezTo>
                  <a:cubicBezTo>
                    <a:pt x="23" y="28"/>
                    <a:pt x="23" y="28"/>
                    <a:pt x="23" y="28"/>
                  </a:cubicBezTo>
                  <a:cubicBezTo>
                    <a:pt x="23" y="27"/>
                    <a:pt x="23" y="26"/>
                    <a:pt x="23" y="25"/>
                  </a:cubicBezTo>
                  <a:cubicBezTo>
                    <a:pt x="13" y="19"/>
                    <a:pt x="5" y="10"/>
                    <a:pt x="0" y="0"/>
                  </a:cubicBezTo>
                  <a:close/>
                </a:path>
              </a:pathLst>
            </a:custGeom>
            <a:grpFill/>
            <a:ln>
              <a:noFill/>
            </a:ln>
          </p:spPr>
          <p:txBody>
            <a:bodyPr vert="horz" wrap="square" lIns="91440" tIns="45720" rIns="91440" bIns="45720" numCol="1" anchor="t" anchorCtr="0" compatLnSpc="1"/>
            <a:lstStyle/>
            <a:p>
              <a:endParaRPr lang="en-US"/>
            </a:p>
          </p:txBody>
        </p:sp>
        <p:sp>
          <p:nvSpPr>
            <p:cNvPr id="36" name="Freeform 224"/>
            <p:cNvSpPr/>
            <p:nvPr/>
          </p:nvSpPr>
          <p:spPr bwMode="auto">
            <a:xfrm>
              <a:off x="5182855" y="6072191"/>
              <a:ext cx="87002" cy="164336"/>
            </a:xfrm>
            <a:custGeom>
              <a:avLst/>
              <a:gdLst>
                <a:gd name="T0" fmla="*/ 20 w 32"/>
                <a:gd name="T1" fmla="*/ 25 h 60"/>
                <a:gd name="T2" fmla="*/ 11 w 32"/>
                <a:gd name="T3" fmla="*/ 19 h 60"/>
                <a:gd name="T4" fmla="*/ 18 w 32"/>
                <a:gd name="T5" fmla="*/ 15 h 60"/>
                <a:gd name="T6" fmla="*/ 28 w 32"/>
                <a:gd name="T7" fmla="*/ 17 h 60"/>
                <a:gd name="T8" fmla="*/ 30 w 32"/>
                <a:gd name="T9" fmla="*/ 9 h 60"/>
                <a:gd name="T10" fmla="*/ 20 w 32"/>
                <a:gd name="T11" fmla="*/ 6 h 60"/>
                <a:gd name="T12" fmla="*/ 20 w 32"/>
                <a:gd name="T13" fmla="*/ 0 h 60"/>
                <a:gd name="T14" fmla="*/ 13 w 32"/>
                <a:gd name="T15" fmla="*/ 0 h 60"/>
                <a:gd name="T16" fmla="*/ 13 w 32"/>
                <a:gd name="T17" fmla="*/ 7 h 60"/>
                <a:gd name="T18" fmla="*/ 0 w 32"/>
                <a:gd name="T19" fmla="*/ 20 h 60"/>
                <a:gd name="T20" fmla="*/ 13 w 32"/>
                <a:gd name="T21" fmla="*/ 33 h 60"/>
                <a:gd name="T22" fmla="*/ 21 w 32"/>
                <a:gd name="T23" fmla="*/ 40 h 60"/>
                <a:gd name="T24" fmla="*/ 14 w 32"/>
                <a:gd name="T25" fmla="*/ 44 h 60"/>
                <a:gd name="T26" fmla="*/ 2 w 32"/>
                <a:gd name="T27" fmla="*/ 41 h 60"/>
                <a:gd name="T28" fmla="*/ 0 w 32"/>
                <a:gd name="T29" fmla="*/ 50 h 60"/>
                <a:gd name="T30" fmla="*/ 12 w 32"/>
                <a:gd name="T31" fmla="*/ 53 h 60"/>
                <a:gd name="T32" fmla="*/ 12 w 32"/>
                <a:gd name="T33" fmla="*/ 60 h 60"/>
                <a:gd name="T34" fmla="*/ 19 w 32"/>
                <a:gd name="T35" fmla="*/ 60 h 60"/>
                <a:gd name="T36" fmla="*/ 19 w 32"/>
                <a:gd name="T37" fmla="*/ 52 h 60"/>
                <a:gd name="T38" fmla="*/ 32 w 32"/>
                <a:gd name="T39" fmla="*/ 39 h 60"/>
                <a:gd name="T40" fmla="*/ 20 w 32"/>
                <a:gd name="T41"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60">
                  <a:moveTo>
                    <a:pt x="20" y="25"/>
                  </a:moveTo>
                  <a:cubicBezTo>
                    <a:pt x="14" y="23"/>
                    <a:pt x="11" y="21"/>
                    <a:pt x="11" y="19"/>
                  </a:cubicBezTo>
                  <a:cubicBezTo>
                    <a:pt x="11" y="17"/>
                    <a:pt x="13" y="15"/>
                    <a:pt x="18" y="15"/>
                  </a:cubicBezTo>
                  <a:cubicBezTo>
                    <a:pt x="23" y="15"/>
                    <a:pt x="26" y="16"/>
                    <a:pt x="28" y="17"/>
                  </a:cubicBezTo>
                  <a:cubicBezTo>
                    <a:pt x="30" y="9"/>
                    <a:pt x="30" y="9"/>
                    <a:pt x="30" y="9"/>
                  </a:cubicBezTo>
                  <a:cubicBezTo>
                    <a:pt x="28" y="8"/>
                    <a:pt x="25" y="7"/>
                    <a:pt x="20" y="6"/>
                  </a:cubicBezTo>
                  <a:cubicBezTo>
                    <a:pt x="20" y="0"/>
                    <a:pt x="20" y="0"/>
                    <a:pt x="20" y="0"/>
                  </a:cubicBezTo>
                  <a:cubicBezTo>
                    <a:pt x="13" y="0"/>
                    <a:pt x="13" y="0"/>
                    <a:pt x="13" y="0"/>
                  </a:cubicBezTo>
                  <a:cubicBezTo>
                    <a:pt x="13" y="7"/>
                    <a:pt x="13" y="7"/>
                    <a:pt x="13" y="7"/>
                  </a:cubicBezTo>
                  <a:cubicBezTo>
                    <a:pt x="5" y="8"/>
                    <a:pt x="0" y="13"/>
                    <a:pt x="0" y="20"/>
                  </a:cubicBezTo>
                  <a:cubicBezTo>
                    <a:pt x="0" y="27"/>
                    <a:pt x="6" y="31"/>
                    <a:pt x="13" y="33"/>
                  </a:cubicBezTo>
                  <a:cubicBezTo>
                    <a:pt x="19" y="35"/>
                    <a:pt x="21" y="37"/>
                    <a:pt x="21" y="40"/>
                  </a:cubicBezTo>
                  <a:cubicBezTo>
                    <a:pt x="21" y="43"/>
                    <a:pt x="18" y="44"/>
                    <a:pt x="14" y="44"/>
                  </a:cubicBezTo>
                  <a:cubicBezTo>
                    <a:pt x="9" y="44"/>
                    <a:pt x="5" y="43"/>
                    <a:pt x="2" y="41"/>
                  </a:cubicBezTo>
                  <a:cubicBezTo>
                    <a:pt x="0" y="50"/>
                    <a:pt x="0" y="50"/>
                    <a:pt x="0" y="50"/>
                  </a:cubicBezTo>
                  <a:cubicBezTo>
                    <a:pt x="3" y="51"/>
                    <a:pt x="7" y="52"/>
                    <a:pt x="12" y="53"/>
                  </a:cubicBezTo>
                  <a:cubicBezTo>
                    <a:pt x="12" y="60"/>
                    <a:pt x="12" y="60"/>
                    <a:pt x="12" y="60"/>
                  </a:cubicBezTo>
                  <a:cubicBezTo>
                    <a:pt x="19" y="60"/>
                    <a:pt x="19" y="60"/>
                    <a:pt x="19" y="60"/>
                  </a:cubicBezTo>
                  <a:cubicBezTo>
                    <a:pt x="19" y="52"/>
                    <a:pt x="19" y="52"/>
                    <a:pt x="19" y="52"/>
                  </a:cubicBezTo>
                  <a:cubicBezTo>
                    <a:pt x="28" y="51"/>
                    <a:pt x="32" y="45"/>
                    <a:pt x="32" y="39"/>
                  </a:cubicBezTo>
                  <a:cubicBezTo>
                    <a:pt x="32" y="32"/>
                    <a:pt x="29" y="28"/>
                    <a:pt x="20" y="25"/>
                  </a:cubicBezTo>
                  <a:close/>
                </a:path>
              </a:pathLst>
            </a:custGeom>
            <a:grpFill/>
            <a:ln>
              <a:noFill/>
            </a:ln>
          </p:spPr>
          <p:txBody>
            <a:bodyPr vert="horz" wrap="square" lIns="91440" tIns="45720" rIns="91440" bIns="45720" numCol="1" anchor="t" anchorCtr="0" compatLnSpc="1"/>
            <a:lstStyle/>
            <a:p>
              <a:endParaRPr lang="en-US"/>
            </a:p>
          </p:txBody>
        </p:sp>
        <p:sp>
          <p:nvSpPr>
            <p:cNvPr id="37" name="Freeform 225"/>
            <p:cNvSpPr>
              <a:spLocks noEditPoints="1"/>
            </p:cNvSpPr>
            <p:nvPr/>
          </p:nvSpPr>
          <p:spPr bwMode="auto">
            <a:xfrm>
              <a:off x="5058567" y="5986571"/>
              <a:ext cx="335578" cy="334197"/>
            </a:xfrm>
            <a:custGeom>
              <a:avLst/>
              <a:gdLst>
                <a:gd name="T0" fmla="*/ 118 w 122"/>
                <a:gd name="T1" fmla="*/ 61 h 122"/>
                <a:gd name="T2" fmla="*/ 121 w 122"/>
                <a:gd name="T3" fmla="*/ 54 h 122"/>
                <a:gd name="T4" fmla="*/ 117 w 122"/>
                <a:gd name="T5" fmla="*/ 52 h 122"/>
                <a:gd name="T6" fmla="*/ 120 w 122"/>
                <a:gd name="T7" fmla="*/ 46 h 122"/>
                <a:gd name="T8" fmla="*/ 116 w 122"/>
                <a:gd name="T9" fmla="*/ 41 h 122"/>
                <a:gd name="T10" fmla="*/ 114 w 122"/>
                <a:gd name="T11" fmla="*/ 34 h 122"/>
                <a:gd name="T12" fmla="*/ 112 w 122"/>
                <a:gd name="T13" fmla="*/ 29 h 122"/>
                <a:gd name="T14" fmla="*/ 106 w 122"/>
                <a:gd name="T15" fmla="*/ 26 h 122"/>
                <a:gd name="T16" fmla="*/ 104 w 122"/>
                <a:gd name="T17" fmla="*/ 18 h 122"/>
                <a:gd name="T18" fmla="*/ 99 w 122"/>
                <a:gd name="T19" fmla="*/ 19 h 122"/>
                <a:gd name="T20" fmla="*/ 98 w 122"/>
                <a:gd name="T21" fmla="*/ 13 h 122"/>
                <a:gd name="T22" fmla="*/ 90 w 122"/>
                <a:gd name="T23" fmla="*/ 12 h 122"/>
                <a:gd name="T24" fmla="*/ 86 w 122"/>
                <a:gd name="T25" fmla="*/ 6 h 122"/>
                <a:gd name="T26" fmla="*/ 81 w 122"/>
                <a:gd name="T27" fmla="*/ 4 h 122"/>
                <a:gd name="T28" fmla="*/ 75 w 122"/>
                <a:gd name="T29" fmla="*/ 6 h 122"/>
                <a:gd name="T30" fmla="*/ 67 w 122"/>
                <a:gd name="T31" fmla="*/ 0 h 122"/>
                <a:gd name="T32" fmla="*/ 65 w 122"/>
                <a:gd name="T33" fmla="*/ 4 h 122"/>
                <a:gd name="T34" fmla="*/ 60 w 122"/>
                <a:gd name="T35" fmla="*/ 0 h 122"/>
                <a:gd name="T36" fmla="*/ 52 w 122"/>
                <a:gd name="T37" fmla="*/ 5 h 122"/>
                <a:gd name="T38" fmla="*/ 46 w 122"/>
                <a:gd name="T39" fmla="*/ 3 h 122"/>
                <a:gd name="T40" fmla="*/ 41 w 122"/>
                <a:gd name="T41" fmla="*/ 5 h 122"/>
                <a:gd name="T42" fmla="*/ 36 w 122"/>
                <a:gd name="T43" fmla="*/ 9 h 122"/>
                <a:gd name="T44" fmla="*/ 28 w 122"/>
                <a:gd name="T45" fmla="*/ 10 h 122"/>
                <a:gd name="T46" fmla="*/ 26 w 122"/>
                <a:gd name="T47" fmla="*/ 16 h 122"/>
                <a:gd name="T48" fmla="*/ 22 w 122"/>
                <a:gd name="T49" fmla="*/ 14 h 122"/>
                <a:gd name="T50" fmla="*/ 19 w 122"/>
                <a:gd name="T51" fmla="*/ 23 h 122"/>
                <a:gd name="T52" fmla="*/ 13 w 122"/>
                <a:gd name="T53" fmla="*/ 25 h 122"/>
                <a:gd name="T54" fmla="*/ 10 w 122"/>
                <a:gd name="T55" fmla="*/ 29 h 122"/>
                <a:gd name="T56" fmla="*/ 8 w 122"/>
                <a:gd name="T57" fmla="*/ 37 h 122"/>
                <a:gd name="T58" fmla="*/ 3 w 122"/>
                <a:gd name="T59" fmla="*/ 42 h 122"/>
                <a:gd name="T60" fmla="*/ 6 w 122"/>
                <a:gd name="T61" fmla="*/ 47 h 122"/>
                <a:gd name="T62" fmla="*/ 1 w 122"/>
                <a:gd name="T63" fmla="*/ 49 h 122"/>
                <a:gd name="T64" fmla="*/ 4 w 122"/>
                <a:gd name="T65" fmla="*/ 58 h 122"/>
                <a:gd name="T66" fmla="*/ 1 w 122"/>
                <a:gd name="T67" fmla="*/ 63 h 122"/>
                <a:gd name="T68" fmla="*/ 2 w 122"/>
                <a:gd name="T69" fmla="*/ 68 h 122"/>
                <a:gd name="T70" fmla="*/ 3 w 122"/>
                <a:gd name="T71" fmla="*/ 76 h 122"/>
                <a:gd name="T72" fmla="*/ 4 w 122"/>
                <a:gd name="T73" fmla="*/ 82 h 122"/>
                <a:gd name="T74" fmla="*/ 10 w 122"/>
                <a:gd name="T75" fmla="*/ 85 h 122"/>
                <a:gd name="T76" fmla="*/ 10 w 122"/>
                <a:gd name="T77" fmla="*/ 94 h 122"/>
                <a:gd name="T78" fmla="*/ 16 w 122"/>
                <a:gd name="T79" fmla="*/ 96 h 122"/>
                <a:gd name="T80" fmla="*/ 19 w 122"/>
                <a:gd name="T81" fmla="*/ 105 h 122"/>
                <a:gd name="T82" fmla="*/ 25 w 122"/>
                <a:gd name="T83" fmla="*/ 105 h 122"/>
                <a:gd name="T84" fmla="*/ 30 w 122"/>
                <a:gd name="T85" fmla="*/ 113 h 122"/>
                <a:gd name="T86" fmla="*/ 36 w 122"/>
                <a:gd name="T87" fmla="*/ 112 h 122"/>
                <a:gd name="T88" fmla="*/ 42 w 122"/>
                <a:gd name="T89" fmla="*/ 119 h 122"/>
                <a:gd name="T90" fmla="*/ 48 w 122"/>
                <a:gd name="T91" fmla="*/ 116 h 122"/>
                <a:gd name="T92" fmla="*/ 56 w 122"/>
                <a:gd name="T93" fmla="*/ 121 h 122"/>
                <a:gd name="T94" fmla="*/ 61 w 122"/>
                <a:gd name="T95" fmla="*/ 118 h 122"/>
                <a:gd name="T96" fmla="*/ 69 w 122"/>
                <a:gd name="T97" fmla="*/ 121 h 122"/>
                <a:gd name="T98" fmla="*/ 73 w 122"/>
                <a:gd name="T99" fmla="*/ 116 h 122"/>
                <a:gd name="T100" fmla="*/ 83 w 122"/>
                <a:gd name="T101" fmla="*/ 118 h 122"/>
                <a:gd name="T102" fmla="*/ 86 w 122"/>
                <a:gd name="T103" fmla="*/ 112 h 122"/>
                <a:gd name="T104" fmla="*/ 95 w 122"/>
                <a:gd name="T105" fmla="*/ 111 h 122"/>
                <a:gd name="T106" fmla="*/ 96 w 122"/>
                <a:gd name="T107" fmla="*/ 105 h 122"/>
                <a:gd name="T108" fmla="*/ 105 w 122"/>
                <a:gd name="T109" fmla="*/ 103 h 122"/>
                <a:gd name="T110" fmla="*/ 106 w 122"/>
                <a:gd name="T111" fmla="*/ 96 h 122"/>
                <a:gd name="T112" fmla="*/ 113 w 122"/>
                <a:gd name="T113" fmla="*/ 92 h 122"/>
                <a:gd name="T114" fmla="*/ 112 w 122"/>
                <a:gd name="T115" fmla="*/ 86 h 122"/>
                <a:gd name="T116" fmla="*/ 119 w 122"/>
                <a:gd name="T117" fmla="*/ 79 h 122"/>
                <a:gd name="T118" fmla="*/ 116 w 122"/>
                <a:gd name="T119" fmla="*/ 76 h 122"/>
                <a:gd name="T120" fmla="*/ 121 w 122"/>
                <a:gd name="T121" fmla="*/ 72 h 122"/>
                <a:gd name="T122" fmla="*/ 121 w 122"/>
                <a:gd name="T123" fmla="*/ 66 h 122"/>
                <a:gd name="T124" fmla="*/ 61 w 122"/>
                <a:gd name="T125" fmla="*/ 1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122">
                  <a:moveTo>
                    <a:pt x="121" y="66"/>
                  </a:moveTo>
                  <a:cubicBezTo>
                    <a:pt x="119" y="66"/>
                    <a:pt x="118" y="65"/>
                    <a:pt x="118" y="63"/>
                  </a:cubicBezTo>
                  <a:cubicBezTo>
                    <a:pt x="118" y="63"/>
                    <a:pt x="118" y="62"/>
                    <a:pt x="118" y="61"/>
                  </a:cubicBezTo>
                  <a:cubicBezTo>
                    <a:pt x="118" y="59"/>
                    <a:pt x="119" y="58"/>
                    <a:pt x="121" y="58"/>
                  </a:cubicBezTo>
                  <a:cubicBezTo>
                    <a:pt x="121" y="58"/>
                    <a:pt x="121" y="58"/>
                    <a:pt x="122" y="58"/>
                  </a:cubicBezTo>
                  <a:cubicBezTo>
                    <a:pt x="122" y="57"/>
                    <a:pt x="122" y="55"/>
                    <a:pt x="121" y="54"/>
                  </a:cubicBezTo>
                  <a:cubicBezTo>
                    <a:pt x="121" y="54"/>
                    <a:pt x="121" y="54"/>
                    <a:pt x="120" y="54"/>
                  </a:cubicBezTo>
                  <a:cubicBezTo>
                    <a:pt x="120" y="54"/>
                    <a:pt x="120" y="54"/>
                    <a:pt x="120" y="54"/>
                  </a:cubicBezTo>
                  <a:cubicBezTo>
                    <a:pt x="119" y="54"/>
                    <a:pt x="118" y="53"/>
                    <a:pt x="117" y="52"/>
                  </a:cubicBezTo>
                  <a:cubicBezTo>
                    <a:pt x="117" y="51"/>
                    <a:pt x="117" y="50"/>
                    <a:pt x="117" y="49"/>
                  </a:cubicBezTo>
                  <a:cubicBezTo>
                    <a:pt x="117" y="48"/>
                    <a:pt x="118" y="47"/>
                    <a:pt x="119" y="46"/>
                  </a:cubicBezTo>
                  <a:cubicBezTo>
                    <a:pt x="119" y="46"/>
                    <a:pt x="120" y="46"/>
                    <a:pt x="120" y="46"/>
                  </a:cubicBezTo>
                  <a:cubicBezTo>
                    <a:pt x="120" y="44"/>
                    <a:pt x="119" y="42"/>
                    <a:pt x="118" y="41"/>
                  </a:cubicBezTo>
                  <a:cubicBezTo>
                    <a:pt x="118" y="41"/>
                    <a:pt x="118" y="41"/>
                    <a:pt x="117" y="41"/>
                  </a:cubicBezTo>
                  <a:cubicBezTo>
                    <a:pt x="117" y="41"/>
                    <a:pt x="117" y="41"/>
                    <a:pt x="116" y="41"/>
                  </a:cubicBezTo>
                  <a:cubicBezTo>
                    <a:pt x="115" y="41"/>
                    <a:pt x="114" y="41"/>
                    <a:pt x="114" y="40"/>
                  </a:cubicBezTo>
                  <a:cubicBezTo>
                    <a:pt x="114" y="39"/>
                    <a:pt x="113" y="38"/>
                    <a:pt x="113" y="37"/>
                  </a:cubicBezTo>
                  <a:cubicBezTo>
                    <a:pt x="112" y="36"/>
                    <a:pt x="113" y="34"/>
                    <a:pt x="114" y="34"/>
                  </a:cubicBezTo>
                  <a:cubicBezTo>
                    <a:pt x="115" y="34"/>
                    <a:pt x="115" y="33"/>
                    <a:pt x="115" y="33"/>
                  </a:cubicBezTo>
                  <a:cubicBezTo>
                    <a:pt x="114" y="32"/>
                    <a:pt x="113" y="30"/>
                    <a:pt x="112" y="28"/>
                  </a:cubicBezTo>
                  <a:cubicBezTo>
                    <a:pt x="112" y="29"/>
                    <a:pt x="112" y="29"/>
                    <a:pt x="112" y="29"/>
                  </a:cubicBezTo>
                  <a:cubicBezTo>
                    <a:pt x="111" y="29"/>
                    <a:pt x="111" y="30"/>
                    <a:pt x="110" y="30"/>
                  </a:cubicBezTo>
                  <a:cubicBezTo>
                    <a:pt x="109" y="30"/>
                    <a:pt x="108" y="29"/>
                    <a:pt x="108" y="28"/>
                  </a:cubicBezTo>
                  <a:cubicBezTo>
                    <a:pt x="107" y="28"/>
                    <a:pt x="107" y="27"/>
                    <a:pt x="106" y="26"/>
                  </a:cubicBezTo>
                  <a:cubicBezTo>
                    <a:pt x="105" y="25"/>
                    <a:pt x="106" y="23"/>
                    <a:pt x="107" y="23"/>
                  </a:cubicBezTo>
                  <a:cubicBezTo>
                    <a:pt x="107" y="22"/>
                    <a:pt x="108" y="22"/>
                    <a:pt x="108" y="22"/>
                  </a:cubicBezTo>
                  <a:cubicBezTo>
                    <a:pt x="107" y="21"/>
                    <a:pt x="105" y="19"/>
                    <a:pt x="104" y="18"/>
                  </a:cubicBezTo>
                  <a:cubicBezTo>
                    <a:pt x="104" y="18"/>
                    <a:pt x="104" y="18"/>
                    <a:pt x="103" y="19"/>
                  </a:cubicBezTo>
                  <a:cubicBezTo>
                    <a:pt x="103" y="19"/>
                    <a:pt x="102" y="19"/>
                    <a:pt x="101" y="19"/>
                  </a:cubicBezTo>
                  <a:cubicBezTo>
                    <a:pt x="101" y="19"/>
                    <a:pt x="100" y="19"/>
                    <a:pt x="99" y="19"/>
                  </a:cubicBezTo>
                  <a:cubicBezTo>
                    <a:pt x="99" y="18"/>
                    <a:pt x="98" y="18"/>
                    <a:pt x="98" y="17"/>
                  </a:cubicBezTo>
                  <a:cubicBezTo>
                    <a:pt x="96" y="16"/>
                    <a:pt x="96" y="14"/>
                    <a:pt x="97" y="13"/>
                  </a:cubicBezTo>
                  <a:cubicBezTo>
                    <a:pt x="97" y="13"/>
                    <a:pt x="98" y="13"/>
                    <a:pt x="98" y="13"/>
                  </a:cubicBezTo>
                  <a:cubicBezTo>
                    <a:pt x="96" y="11"/>
                    <a:pt x="95" y="10"/>
                    <a:pt x="93" y="9"/>
                  </a:cubicBezTo>
                  <a:cubicBezTo>
                    <a:pt x="93" y="10"/>
                    <a:pt x="93" y="10"/>
                    <a:pt x="93" y="10"/>
                  </a:cubicBezTo>
                  <a:cubicBezTo>
                    <a:pt x="92" y="11"/>
                    <a:pt x="91" y="12"/>
                    <a:pt x="90" y="12"/>
                  </a:cubicBezTo>
                  <a:cubicBezTo>
                    <a:pt x="90" y="12"/>
                    <a:pt x="90" y="11"/>
                    <a:pt x="89" y="11"/>
                  </a:cubicBezTo>
                  <a:cubicBezTo>
                    <a:pt x="88" y="11"/>
                    <a:pt x="88" y="10"/>
                    <a:pt x="87" y="10"/>
                  </a:cubicBezTo>
                  <a:cubicBezTo>
                    <a:pt x="86" y="9"/>
                    <a:pt x="85" y="8"/>
                    <a:pt x="86" y="6"/>
                  </a:cubicBezTo>
                  <a:cubicBezTo>
                    <a:pt x="86" y="6"/>
                    <a:pt x="86" y="6"/>
                    <a:pt x="86" y="6"/>
                  </a:cubicBezTo>
                  <a:cubicBezTo>
                    <a:pt x="85" y="5"/>
                    <a:pt x="83" y="4"/>
                    <a:pt x="81" y="3"/>
                  </a:cubicBezTo>
                  <a:cubicBezTo>
                    <a:pt x="81" y="4"/>
                    <a:pt x="81" y="4"/>
                    <a:pt x="81" y="4"/>
                  </a:cubicBezTo>
                  <a:cubicBezTo>
                    <a:pt x="80" y="6"/>
                    <a:pt x="79" y="6"/>
                    <a:pt x="78" y="6"/>
                  </a:cubicBezTo>
                  <a:cubicBezTo>
                    <a:pt x="78" y="6"/>
                    <a:pt x="78" y="6"/>
                    <a:pt x="77" y="6"/>
                  </a:cubicBezTo>
                  <a:cubicBezTo>
                    <a:pt x="77" y="6"/>
                    <a:pt x="76" y="6"/>
                    <a:pt x="75" y="6"/>
                  </a:cubicBezTo>
                  <a:cubicBezTo>
                    <a:pt x="73" y="5"/>
                    <a:pt x="73" y="4"/>
                    <a:pt x="73" y="2"/>
                  </a:cubicBezTo>
                  <a:cubicBezTo>
                    <a:pt x="73" y="2"/>
                    <a:pt x="73" y="2"/>
                    <a:pt x="73" y="1"/>
                  </a:cubicBezTo>
                  <a:cubicBezTo>
                    <a:pt x="71" y="1"/>
                    <a:pt x="69" y="1"/>
                    <a:pt x="67" y="0"/>
                  </a:cubicBezTo>
                  <a:cubicBezTo>
                    <a:pt x="68" y="1"/>
                    <a:pt x="68" y="1"/>
                    <a:pt x="68" y="1"/>
                  </a:cubicBezTo>
                  <a:cubicBezTo>
                    <a:pt x="67" y="3"/>
                    <a:pt x="66" y="4"/>
                    <a:pt x="65" y="4"/>
                  </a:cubicBezTo>
                  <a:cubicBezTo>
                    <a:pt x="65" y="4"/>
                    <a:pt x="65" y="4"/>
                    <a:pt x="65" y="4"/>
                  </a:cubicBezTo>
                  <a:cubicBezTo>
                    <a:pt x="64" y="4"/>
                    <a:pt x="63" y="4"/>
                    <a:pt x="62" y="4"/>
                  </a:cubicBezTo>
                  <a:cubicBezTo>
                    <a:pt x="61" y="4"/>
                    <a:pt x="59" y="3"/>
                    <a:pt x="60" y="1"/>
                  </a:cubicBezTo>
                  <a:cubicBezTo>
                    <a:pt x="60" y="1"/>
                    <a:pt x="60" y="0"/>
                    <a:pt x="60" y="0"/>
                  </a:cubicBezTo>
                  <a:cubicBezTo>
                    <a:pt x="58" y="0"/>
                    <a:pt x="56" y="0"/>
                    <a:pt x="54" y="1"/>
                  </a:cubicBezTo>
                  <a:cubicBezTo>
                    <a:pt x="54" y="1"/>
                    <a:pt x="54" y="1"/>
                    <a:pt x="54" y="2"/>
                  </a:cubicBezTo>
                  <a:cubicBezTo>
                    <a:pt x="54" y="3"/>
                    <a:pt x="53" y="4"/>
                    <a:pt x="52" y="5"/>
                  </a:cubicBezTo>
                  <a:cubicBezTo>
                    <a:pt x="51" y="5"/>
                    <a:pt x="50" y="5"/>
                    <a:pt x="49" y="5"/>
                  </a:cubicBezTo>
                  <a:cubicBezTo>
                    <a:pt x="49" y="5"/>
                    <a:pt x="49" y="5"/>
                    <a:pt x="49" y="5"/>
                  </a:cubicBezTo>
                  <a:cubicBezTo>
                    <a:pt x="48" y="5"/>
                    <a:pt x="46" y="4"/>
                    <a:pt x="46" y="3"/>
                  </a:cubicBezTo>
                  <a:cubicBezTo>
                    <a:pt x="46" y="3"/>
                    <a:pt x="46" y="2"/>
                    <a:pt x="46" y="2"/>
                  </a:cubicBezTo>
                  <a:cubicBezTo>
                    <a:pt x="44" y="2"/>
                    <a:pt x="42" y="3"/>
                    <a:pt x="40" y="4"/>
                  </a:cubicBezTo>
                  <a:cubicBezTo>
                    <a:pt x="41" y="4"/>
                    <a:pt x="41" y="4"/>
                    <a:pt x="41" y="5"/>
                  </a:cubicBezTo>
                  <a:cubicBezTo>
                    <a:pt x="42" y="6"/>
                    <a:pt x="41" y="8"/>
                    <a:pt x="40" y="8"/>
                  </a:cubicBezTo>
                  <a:cubicBezTo>
                    <a:pt x="39" y="8"/>
                    <a:pt x="38" y="9"/>
                    <a:pt x="37" y="9"/>
                  </a:cubicBezTo>
                  <a:cubicBezTo>
                    <a:pt x="37" y="9"/>
                    <a:pt x="37" y="9"/>
                    <a:pt x="36" y="9"/>
                  </a:cubicBezTo>
                  <a:cubicBezTo>
                    <a:pt x="35" y="9"/>
                    <a:pt x="34" y="9"/>
                    <a:pt x="34" y="8"/>
                  </a:cubicBezTo>
                  <a:cubicBezTo>
                    <a:pt x="34" y="7"/>
                    <a:pt x="33" y="7"/>
                    <a:pt x="33" y="7"/>
                  </a:cubicBezTo>
                  <a:cubicBezTo>
                    <a:pt x="32" y="8"/>
                    <a:pt x="30" y="9"/>
                    <a:pt x="28" y="10"/>
                  </a:cubicBezTo>
                  <a:cubicBezTo>
                    <a:pt x="29" y="10"/>
                    <a:pt x="29" y="10"/>
                    <a:pt x="29" y="10"/>
                  </a:cubicBezTo>
                  <a:cubicBezTo>
                    <a:pt x="30" y="12"/>
                    <a:pt x="30" y="13"/>
                    <a:pt x="28" y="14"/>
                  </a:cubicBezTo>
                  <a:cubicBezTo>
                    <a:pt x="28" y="15"/>
                    <a:pt x="27" y="15"/>
                    <a:pt x="26" y="16"/>
                  </a:cubicBezTo>
                  <a:cubicBezTo>
                    <a:pt x="26" y="16"/>
                    <a:pt x="25" y="16"/>
                    <a:pt x="25" y="16"/>
                  </a:cubicBezTo>
                  <a:cubicBezTo>
                    <a:pt x="24" y="16"/>
                    <a:pt x="23" y="16"/>
                    <a:pt x="23" y="15"/>
                  </a:cubicBezTo>
                  <a:cubicBezTo>
                    <a:pt x="22" y="15"/>
                    <a:pt x="22" y="15"/>
                    <a:pt x="22" y="14"/>
                  </a:cubicBezTo>
                  <a:cubicBezTo>
                    <a:pt x="21" y="16"/>
                    <a:pt x="19" y="17"/>
                    <a:pt x="18" y="18"/>
                  </a:cubicBezTo>
                  <a:cubicBezTo>
                    <a:pt x="18" y="18"/>
                    <a:pt x="18" y="19"/>
                    <a:pt x="19" y="19"/>
                  </a:cubicBezTo>
                  <a:cubicBezTo>
                    <a:pt x="20" y="20"/>
                    <a:pt x="20" y="22"/>
                    <a:pt x="19" y="23"/>
                  </a:cubicBezTo>
                  <a:cubicBezTo>
                    <a:pt x="18" y="23"/>
                    <a:pt x="18" y="24"/>
                    <a:pt x="17" y="25"/>
                  </a:cubicBezTo>
                  <a:cubicBezTo>
                    <a:pt x="17" y="25"/>
                    <a:pt x="16" y="26"/>
                    <a:pt x="15" y="26"/>
                  </a:cubicBezTo>
                  <a:cubicBezTo>
                    <a:pt x="14" y="26"/>
                    <a:pt x="14" y="25"/>
                    <a:pt x="13" y="25"/>
                  </a:cubicBezTo>
                  <a:cubicBezTo>
                    <a:pt x="13" y="25"/>
                    <a:pt x="13" y="25"/>
                    <a:pt x="13" y="24"/>
                  </a:cubicBezTo>
                  <a:cubicBezTo>
                    <a:pt x="11" y="26"/>
                    <a:pt x="10" y="27"/>
                    <a:pt x="9" y="29"/>
                  </a:cubicBezTo>
                  <a:cubicBezTo>
                    <a:pt x="10" y="29"/>
                    <a:pt x="10" y="29"/>
                    <a:pt x="10" y="29"/>
                  </a:cubicBezTo>
                  <a:cubicBezTo>
                    <a:pt x="12" y="30"/>
                    <a:pt x="12" y="32"/>
                    <a:pt x="11" y="33"/>
                  </a:cubicBezTo>
                  <a:cubicBezTo>
                    <a:pt x="11" y="34"/>
                    <a:pt x="11" y="35"/>
                    <a:pt x="10" y="35"/>
                  </a:cubicBezTo>
                  <a:cubicBezTo>
                    <a:pt x="10" y="36"/>
                    <a:pt x="9" y="37"/>
                    <a:pt x="8" y="37"/>
                  </a:cubicBezTo>
                  <a:cubicBezTo>
                    <a:pt x="7" y="37"/>
                    <a:pt x="7" y="37"/>
                    <a:pt x="7" y="37"/>
                  </a:cubicBezTo>
                  <a:cubicBezTo>
                    <a:pt x="6" y="36"/>
                    <a:pt x="6" y="36"/>
                    <a:pt x="6" y="36"/>
                  </a:cubicBezTo>
                  <a:cubicBezTo>
                    <a:pt x="5" y="38"/>
                    <a:pt x="4" y="40"/>
                    <a:pt x="3" y="42"/>
                  </a:cubicBezTo>
                  <a:cubicBezTo>
                    <a:pt x="4" y="41"/>
                    <a:pt x="4" y="41"/>
                    <a:pt x="5" y="42"/>
                  </a:cubicBezTo>
                  <a:cubicBezTo>
                    <a:pt x="6" y="42"/>
                    <a:pt x="7" y="44"/>
                    <a:pt x="6" y="45"/>
                  </a:cubicBezTo>
                  <a:cubicBezTo>
                    <a:pt x="6" y="46"/>
                    <a:pt x="6" y="47"/>
                    <a:pt x="6" y="47"/>
                  </a:cubicBezTo>
                  <a:cubicBezTo>
                    <a:pt x="5" y="49"/>
                    <a:pt x="4" y="49"/>
                    <a:pt x="3" y="49"/>
                  </a:cubicBezTo>
                  <a:cubicBezTo>
                    <a:pt x="3" y="49"/>
                    <a:pt x="3" y="49"/>
                    <a:pt x="3" y="49"/>
                  </a:cubicBezTo>
                  <a:cubicBezTo>
                    <a:pt x="2" y="49"/>
                    <a:pt x="2" y="49"/>
                    <a:pt x="1" y="49"/>
                  </a:cubicBezTo>
                  <a:cubicBezTo>
                    <a:pt x="1" y="51"/>
                    <a:pt x="1" y="53"/>
                    <a:pt x="1" y="55"/>
                  </a:cubicBezTo>
                  <a:cubicBezTo>
                    <a:pt x="1" y="55"/>
                    <a:pt x="1" y="55"/>
                    <a:pt x="2" y="55"/>
                  </a:cubicBezTo>
                  <a:cubicBezTo>
                    <a:pt x="3" y="55"/>
                    <a:pt x="4" y="56"/>
                    <a:pt x="4" y="58"/>
                  </a:cubicBezTo>
                  <a:cubicBezTo>
                    <a:pt x="4" y="58"/>
                    <a:pt x="4" y="59"/>
                    <a:pt x="4" y="60"/>
                  </a:cubicBezTo>
                  <a:cubicBezTo>
                    <a:pt x="4" y="62"/>
                    <a:pt x="3" y="63"/>
                    <a:pt x="1" y="63"/>
                  </a:cubicBezTo>
                  <a:cubicBezTo>
                    <a:pt x="1" y="63"/>
                    <a:pt x="1" y="63"/>
                    <a:pt x="1" y="63"/>
                  </a:cubicBezTo>
                  <a:cubicBezTo>
                    <a:pt x="1" y="63"/>
                    <a:pt x="1" y="63"/>
                    <a:pt x="0" y="63"/>
                  </a:cubicBezTo>
                  <a:cubicBezTo>
                    <a:pt x="0" y="65"/>
                    <a:pt x="1" y="67"/>
                    <a:pt x="1" y="69"/>
                  </a:cubicBezTo>
                  <a:cubicBezTo>
                    <a:pt x="1" y="68"/>
                    <a:pt x="1" y="68"/>
                    <a:pt x="2" y="68"/>
                  </a:cubicBezTo>
                  <a:cubicBezTo>
                    <a:pt x="3" y="68"/>
                    <a:pt x="5" y="69"/>
                    <a:pt x="5" y="70"/>
                  </a:cubicBezTo>
                  <a:cubicBezTo>
                    <a:pt x="5" y="71"/>
                    <a:pt x="5" y="72"/>
                    <a:pt x="5" y="73"/>
                  </a:cubicBezTo>
                  <a:cubicBezTo>
                    <a:pt x="6" y="74"/>
                    <a:pt x="5" y="76"/>
                    <a:pt x="3" y="76"/>
                  </a:cubicBezTo>
                  <a:cubicBezTo>
                    <a:pt x="3" y="76"/>
                    <a:pt x="3" y="76"/>
                    <a:pt x="3" y="76"/>
                  </a:cubicBezTo>
                  <a:cubicBezTo>
                    <a:pt x="3" y="76"/>
                    <a:pt x="2" y="76"/>
                    <a:pt x="2" y="76"/>
                  </a:cubicBezTo>
                  <a:cubicBezTo>
                    <a:pt x="3" y="78"/>
                    <a:pt x="3" y="80"/>
                    <a:pt x="4" y="82"/>
                  </a:cubicBezTo>
                  <a:cubicBezTo>
                    <a:pt x="4" y="82"/>
                    <a:pt x="5" y="81"/>
                    <a:pt x="5" y="81"/>
                  </a:cubicBezTo>
                  <a:cubicBezTo>
                    <a:pt x="6" y="81"/>
                    <a:pt x="8" y="81"/>
                    <a:pt x="9" y="83"/>
                  </a:cubicBezTo>
                  <a:cubicBezTo>
                    <a:pt x="9" y="83"/>
                    <a:pt x="9" y="84"/>
                    <a:pt x="10" y="85"/>
                  </a:cubicBezTo>
                  <a:cubicBezTo>
                    <a:pt x="10" y="86"/>
                    <a:pt x="10" y="88"/>
                    <a:pt x="8" y="89"/>
                  </a:cubicBezTo>
                  <a:cubicBezTo>
                    <a:pt x="8" y="89"/>
                    <a:pt x="8" y="89"/>
                    <a:pt x="7" y="89"/>
                  </a:cubicBezTo>
                  <a:cubicBezTo>
                    <a:pt x="8" y="91"/>
                    <a:pt x="9" y="92"/>
                    <a:pt x="10" y="94"/>
                  </a:cubicBezTo>
                  <a:cubicBezTo>
                    <a:pt x="10" y="94"/>
                    <a:pt x="11" y="93"/>
                    <a:pt x="11" y="93"/>
                  </a:cubicBezTo>
                  <a:cubicBezTo>
                    <a:pt x="12" y="92"/>
                    <a:pt x="14" y="93"/>
                    <a:pt x="15" y="94"/>
                  </a:cubicBezTo>
                  <a:cubicBezTo>
                    <a:pt x="15" y="95"/>
                    <a:pt x="16" y="95"/>
                    <a:pt x="16" y="96"/>
                  </a:cubicBezTo>
                  <a:cubicBezTo>
                    <a:pt x="17" y="97"/>
                    <a:pt x="17" y="99"/>
                    <a:pt x="16" y="100"/>
                  </a:cubicBezTo>
                  <a:cubicBezTo>
                    <a:pt x="15" y="100"/>
                    <a:pt x="15" y="100"/>
                    <a:pt x="15" y="100"/>
                  </a:cubicBezTo>
                  <a:cubicBezTo>
                    <a:pt x="16" y="102"/>
                    <a:pt x="17" y="103"/>
                    <a:pt x="19" y="105"/>
                  </a:cubicBezTo>
                  <a:cubicBezTo>
                    <a:pt x="19" y="104"/>
                    <a:pt x="19" y="104"/>
                    <a:pt x="19" y="104"/>
                  </a:cubicBezTo>
                  <a:cubicBezTo>
                    <a:pt x="20" y="102"/>
                    <a:pt x="22" y="102"/>
                    <a:pt x="23" y="103"/>
                  </a:cubicBezTo>
                  <a:cubicBezTo>
                    <a:pt x="24" y="104"/>
                    <a:pt x="25" y="104"/>
                    <a:pt x="25" y="105"/>
                  </a:cubicBezTo>
                  <a:cubicBezTo>
                    <a:pt x="26" y="106"/>
                    <a:pt x="27" y="108"/>
                    <a:pt x="26" y="109"/>
                  </a:cubicBezTo>
                  <a:cubicBezTo>
                    <a:pt x="25" y="109"/>
                    <a:pt x="25" y="109"/>
                    <a:pt x="25" y="109"/>
                  </a:cubicBezTo>
                  <a:cubicBezTo>
                    <a:pt x="26" y="111"/>
                    <a:pt x="28" y="112"/>
                    <a:pt x="30" y="113"/>
                  </a:cubicBezTo>
                  <a:cubicBezTo>
                    <a:pt x="30" y="112"/>
                    <a:pt x="30" y="112"/>
                    <a:pt x="30" y="112"/>
                  </a:cubicBezTo>
                  <a:cubicBezTo>
                    <a:pt x="31" y="110"/>
                    <a:pt x="32" y="110"/>
                    <a:pt x="34" y="111"/>
                  </a:cubicBezTo>
                  <a:cubicBezTo>
                    <a:pt x="34" y="111"/>
                    <a:pt x="35" y="112"/>
                    <a:pt x="36" y="112"/>
                  </a:cubicBezTo>
                  <a:cubicBezTo>
                    <a:pt x="37" y="113"/>
                    <a:pt x="38" y="114"/>
                    <a:pt x="37" y="116"/>
                  </a:cubicBezTo>
                  <a:cubicBezTo>
                    <a:pt x="37" y="116"/>
                    <a:pt x="37" y="116"/>
                    <a:pt x="36" y="116"/>
                  </a:cubicBezTo>
                  <a:cubicBezTo>
                    <a:pt x="38" y="117"/>
                    <a:pt x="40" y="118"/>
                    <a:pt x="42" y="119"/>
                  </a:cubicBezTo>
                  <a:cubicBezTo>
                    <a:pt x="42" y="118"/>
                    <a:pt x="42" y="118"/>
                    <a:pt x="42" y="117"/>
                  </a:cubicBezTo>
                  <a:cubicBezTo>
                    <a:pt x="43" y="116"/>
                    <a:pt x="44" y="115"/>
                    <a:pt x="46" y="116"/>
                  </a:cubicBezTo>
                  <a:cubicBezTo>
                    <a:pt x="46" y="116"/>
                    <a:pt x="47" y="116"/>
                    <a:pt x="48" y="116"/>
                  </a:cubicBezTo>
                  <a:cubicBezTo>
                    <a:pt x="49" y="117"/>
                    <a:pt x="50" y="118"/>
                    <a:pt x="50" y="119"/>
                  </a:cubicBezTo>
                  <a:cubicBezTo>
                    <a:pt x="50" y="120"/>
                    <a:pt x="50" y="120"/>
                    <a:pt x="50" y="120"/>
                  </a:cubicBezTo>
                  <a:cubicBezTo>
                    <a:pt x="52" y="121"/>
                    <a:pt x="54" y="121"/>
                    <a:pt x="56" y="121"/>
                  </a:cubicBezTo>
                  <a:cubicBezTo>
                    <a:pt x="55" y="121"/>
                    <a:pt x="55" y="121"/>
                    <a:pt x="55" y="120"/>
                  </a:cubicBezTo>
                  <a:cubicBezTo>
                    <a:pt x="55" y="119"/>
                    <a:pt x="57" y="118"/>
                    <a:pt x="58" y="118"/>
                  </a:cubicBezTo>
                  <a:cubicBezTo>
                    <a:pt x="59" y="118"/>
                    <a:pt x="60" y="118"/>
                    <a:pt x="61" y="118"/>
                  </a:cubicBezTo>
                  <a:cubicBezTo>
                    <a:pt x="62" y="118"/>
                    <a:pt x="63" y="119"/>
                    <a:pt x="63" y="120"/>
                  </a:cubicBezTo>
                  <a:cubicBezTo>
                    <a:pt x="63" y="121"/>
                    <a:pt x="63" y="121"/>
                    <a:pt x="63" y="122"/>
                  </a:cubicBezTo>
                  <a:cubicBezTo>
                    <a:pt x="65" y="121"/>
                    <a:pt x="67" y="121"/>
                    <a:pt x="69" y="121"/>
                  </a:cubicBezTo>
                  <a:cubicBezTo>
                    <a:pt x="69" y="121"/>
                    <a:pt x="69" y="120"/>
                    <a:pt x="69" y="120"/>
                  </a:cubicBezTo>
                  <a:cubicBezTo>
                    <a:pt x="69" y="119"/>
                    <a:pt x="69" y="117"/>
                    <a:pt x="71" y="117"/>
                  </a:cubicBezTo>
                  <a:cubicBezTo>
                    <a:pt x="72" y="117"/>
                    <a:pt x="73" y="117"/>
                    <a:pt x="73" y="116"/>
                  </a:cubicBezTo>
                  <a:cubicBezTo>
                    <a:pt x="75" y="116"/>
                    <a:pt x="76" y="117"/>
                    <a:pt x="77" y="118"/>
                  </a:cubicBezTo>
                  <a:cubicBezTo>
                    <a:pt x="77" y="119"/>
                    <a:pt x="77" y="119"/>
                    <a:pt x="77" y="120"/>
                  </a:cubicBezTo>
                  <a:cubicBezTo>
                    <a:pt x="79" y="119"/>
                    <a:pt x="81" y="118"/>
                    <a:pt x="83" y="118"/>
                  </a:cubicBezTo>
                  <a:cubicBezTo>
                    <a:pt x="82" y="117"/>
                    <a:pt x="82" y="117"/>
                    <a:pt x="82" y="117"/>
                  </a:cubicBezTo>
                  <a:cubicBezTo>
                    <a:pt x="81" y="115"/>
                    <a:pt x="82" y="114"/>
                    <a:pt x="83" y="113"/>
                  </a:cubicBezTo>
                  <a:cubicBezTo>
                    <a:pt x="84" y="113"/>
                    <a:pt x="85" y="113"/>
                    <a:pt x="86" y="112"/>
                  </a:cubicBezTo>
                  <a:cubicBezTo>
                    <a:pt x="87" y="112"/>
                    <a:pt x="89" y="112"/>
                    <a:pt x="89" y="113"/>
                  </a:cubicBezTo>
                  <a:cubicBezTo>
                    <a:pt x="89" y="114"/>
                    <a:pt x="89" y="114"/>
                    <a:pt x="89" y="115"/>
                  </a:cubicBezTo>
                  <a:cubicBezTo>
                    <a:pt x="91" y="114"/>
                    <a:pt x="93" y="113"/>
                    <a:pt x="95" y="111"/>
                  </a:cubicBezTo>
                  <a:cubicBezTo>
                    <a:pt x="94" y="111"/>
                    <a:pt x="94" y="111"/>
                    <a:pt x="94" y="111"/>
                  </a:cubicBezTo>
                  <a:cubicBezTo>
                    <a:pt x="93" y="110"/>
                    <a:pt x="93" y="108"/>
                    <a:pt x="94" y="107"/>
                  </a:cubicBezTo>
                  <a:cubicBezTo>
                    <a:pt x="95" y="107"/>
                    <a:pt x="96" y="106"/>
                    <a:pt x="96" y="105"/>
                  </a:cubicBezTo>
                  <a:cubicBezTo>
                    <a:pt x="98" y="105"/>
                    <a:pt x="99" y="105"/>
                    <a:pt x="100" y="106"/>
                  </a:cubicBezTo>
                  <a:cubicBezTo>
                    <a:pt x="100" y="106"/>
                    <a:pt x="101" y="107"/>
                    <a:pt x="101" y="107"/>
                  </a:cubicBezTo>
                  <a:cubicBezTo>
                    <a:pt x="102" y="106"/>
                    <a:pt x="104" y="104"/>
                    <a:pt x="105" y="103"/>
                  </a:cubicBezTo>
                  <a:cubicBezTo>
                    <a:pt x="105" y="103"/>
                    <a:pt x="104" y="102"/>
                    <a:pt x="104" y="102"/>
                  </a:cubicBezTo>
                  <a:cubicBezTo>
                    <a:pt x="103" y="101"/>
                    <a:pt x="103" y="100"/>
                    <a:pt x="104" y="98"/>
                  </a:cubicBezTo>
                  <a:cubicBezTo>
                    <a:pt x="104" y="98"/>
                    <a:pt x="105" y="97"/>
                    <a:pt x="106" y="96"/>
                  </a:cubicBezTo>
                  <a:cubicBezTo>
                    <a:pt x="106" y="95"/>
                    <a:pt x="108" y="95"/>
                    <a:pt x="109" y="96"/>
                  </a:cubicBezTo>
                  <a:cubicBezTo>
                    <a:pt x="110" y="96"/>
                    <a:pt x="110" y="97"/>
                    <a:pt x="110" y="97"/>
                  </a:cubicBezTo>
                  <a:cubicBezTo>
                    <a:pt x="111" y="95"/>
                    <a:pt x="112" y="94"/>
                    <a:pt x="113" y="92"/>
                  </a:cubicBezTo>
                  <a:cubicBezTo>
                    <a:pt x="113" y="92"/>
                    <a:pt x="113" y="92"/>
                    <a:pt x="112" y="92"/>
                  </a:cubicBezTo>
                  <a:cubicBezTo>
                    <a:pt x="111" y="91"/>
                    <a:pt x="110" y="89"/>
                    <a:pt x="111" y="88"/>
                  </a:cubicBezTo>
                  <a:cubicBezTo>
                    <a:pt x="112" y="87"/>
                    <a:pt x="112" y="86"/>
                    <a:pt x="112" y="86"/>
                  </a:cubicBezTo>
                  <a:cubicBezTo>
                    <a:pt x="113" y="84"/>
                    <a:pt x="115" y="84"/>
                    <a:pt x="116" y="84"/>
                  </a:cubicBezTo>
                  <a:cubicBezTo>
                    <a:pt x="116" y="85"/>
                    <a:pt x="117" y="85"/>
                    <a:pt x="117" y="85"/>
                  </a:cubicBezTo>
                  <a:cubicBezTo>
                    <a:pt x="118" y="83"/>
                    <a:pt x="118" y="81"/>
                    <a:pt x="119" y="79"/>
                  </a:cubicBezTo>
                  <a:cubicBezTo>
                    <a:pt x="119" y="79"/>
                    <a:pt x="119" y="79"/>
                    <a:pt x="119" y="79"/>
                  </a:cubicBezTo>
                  <a:cubicBezTo>
                    <a:pt x="118" y="79"/>
                    <a:pt x="118" y="79"/>
                    <a:pt x="118" y="79"/>
                  </a:cubicBezTo>
                  <a:cubicBezTo>
                    <a:pt x="116" y="79"/>
                    <a:pt x="116" y="77"/>
                    <a:pt x="116" y="76"/>
                  </a:cubicBezTo>
                  <a:cubicBezTo>
                    <a:pt x="116" y="75"/>
                    <a:pt x="116" y="74"/>
                    <a:pt x="117" y="74"/>
                  </a:cubicBezTo>
                  <a:cubicBezTo>
                    <a:pt x="117" y="72"/>
                    <a:pt x="118" y="71"/>
                    <a:pt x="120" y="72"/>
                  </a:cubicBezTo>
                  <a:cubicBezTo>
                    <a:pt x="120" y="72"/>
                    <a:pt x="121" y="72"/>
                    <a:pt x="121" y="72"/>
                  </a:cubicBezTo>
                  <a:cubicBezTo>
                    <a:pt x="121" y="70"/>
                    <a:pt x="121" y="68"/>
                    <a:pt x="122" y="66"/>
                  </a:cubicBezTo>
                  <a:cubicBezTo>
                    <a:pt x="121" y="66"/>
                    <a:pt x="121" y="66"/>
                    <a:pt x="121" y="66"/>
                  </a:cubicBezTo>
                  <a:cubicBezTo>
                    <a:pt x="121" y="66"/>
                    <a:pt x="121" y="66"/>
                    <a:pt x="121" y="66"/>
                  </a:cubicBezTo>
                  <a:close/>
                  <a:moveTo>
                    <a:pt x="61" y="106"/>
                  </a:moveTo>
                  <a:cubicBezTo>
                    <a:pt x="36" y="106"/>
                    <a:pt x="16" y="86"/>
                    <a:pt x="16" y="61"/>
                  </a:cubicBezTo>
                  <a:cubicBezTo>
                    <a:pt x="16" y="36"/>
                    <a:pt x="36" y="15"/>
                    <a:pt x="61" y="15"/>
                  </a:cubicBezTo>
                  <a:cubicBezTo>
                    <a:pt x="86" y="15"/>
                    <a:pt x="106" y="36"/>
                    <a:pt x="106" y="61"/>
                  </a:cubicBezTo>
                  <a:cubicBezTo>
                    <a:pt x="106" y="86"/>
                    <a:pt x="86" y="106"/>
                    <a:pt x="61" y="106"/>
                  </a:cubicBezTo>
                  <a:close/>
                </a:path>
              </a:pathLst>
            </a:custGeom>
            <a:grpFill/>
            <a:ln>
              <a:noFill/>
            </a:ln>
          </p:spPr>
          <p:txBody>
            <a:bodyPr vert="horz" wrap="square" lIns="91440" tIns="45720" rIns="91440" bIns="45720" numCol="1" anchor="t" anchorCtr="0" compatLnSpc="1"/>
            <a:lstStyle/>
            <a:p>
              <a:endParaRPr lang="en-US"/>
            </a:p>
          </p:txBody>
        </p:sp>
      </p:grpSp>
      <p:sp>
        <p:nvSpPr>
          <p:cNvPr id="44" name="文本框 43"/>
          <p:cNvSpPr txBox="1"/>
          <p:nvPr/>
        </p:nvSpPr>
        <p:spPr>
          <a:xfrm>
            <a:off x="4276467" y="2571684"/>
            <a:ext cx="1344802" cy="461665"/>
          </a:xfrm>
          <a:prstGeom prst="rect">
            <a:avLst/>
          </a:prstGeom>
          <a:noFill/>
        </p:spPr>
        <p:txBody>
          <a:bodyPr wrap="square" rtlCol="0">
            <a:spAutoFit/>
          </a:bodyPr>
          <a:lstStyle/>
          <a:p>
            <a:pPr algn="ctr"/>
            <a:r>
              <a:rPr lang="zh-CN" altLang="en-US" sz="2400" b="1" dirty="0" smtClean="0">
                <a:solidFill>
                  <a:srgbClr val="2F8383"/>
                </a:solidFill>
                <a:latin typeface="字魂59号-创粗黑" panose="00000500000000000000" pitchFamily="2" charset="-122"/>
                <a:ea typeface="字魂59号-创粗黑" panose="00000500000000000000" pitchFamily="2" charset="-122"/>
              </a:rPr>
              <a:t>关键词</a:t>
            </a:r>
            <a:endParaRPr lang="zh-CN" altLang="en-US" sz="2400" b="1" dirty="0" smtClean="0">
              <a:solidFill>
                <a:srgbClr val="2F8383"/>
              </a:solidFill>
              <a:latin typeface="字魂59号-创粗黑" panose="00000500000000000000" pitchFamily="2" charset="-122"/>
              <a:ea typeface="字魂59号-创粗黑" panose="00000500000000000000" pitchFamily="2" charset="-122"/>
            </a:endParaRPr>
          </a:p>
        </p:txBody>
      </p:sp>
      <p:sp>
        <p:nvSpPr>
          <p:cNvPr id="38" name="文本框 37"/>
          <p:cNvSpPr txBox="1"/>
          <p:nvPr/>
        </p:nvSpPr>
        <p:spPr>
          <a:xfrm>
            <a:off x="9134217" y="1549334"/>
            <a:ext cx="1344802" cy="461665"/>
          </a:xfrm>
          <a:prstGeom prst="rect">
            <a:avLst/>
          </a:prstGeom>
          <a:noFill/>
        </p:spPr>
        <p:txBody>
          <a:bodyPr wrap="square" rtlCol="0">
            <a:spAutoFit/>
          </a:bodyPr>
          <a:lstStyle/>
          <a:p>
            <a:pPr algn="ctr"/>
            <a:r>
              <a:rPr lang="zh-CN" altLang="en-US" sz="2400" b="1" dirty="0" smtClean="0">
                <a:solidFill>
                  <a:srgbClr val="2F8383"/>
                </a:solidFill>
                <a:latin typeface="字魂59号-创粗黑" panose="00000500000000000000" pitchFamily="2" charset="-122"/>
                <a:ea typeface="字魂59号-创粗黑" panose="00000500000000000000" pitchFamily="2" charset="-122"/>
              </a:rPr>
              <a:t>关键词</a:t>
            </a:r>
            <a:endParaRPr lang="zh-CN" altLang="en-US" sz="2400" b="1" dirty="0" smtClean="0">
              <a:solidFill>
                <a:srgbClr val="2F8383"/>
              </a:solidFill>
              <a:latin typeface="字魂59号-创粗黑" panose="00000500000000000000" pitchFamily="2" charset="-122"/>
              <a:ea typeface="字魂59号-创粗黑" panose="00000500000000000000" pitchFamily="2" charset="-122"/>
            </a:endParaRPr>
          </a:p>
        </p:txBody>
      </p:sp>
      <p:sp>
        <p:nvSpPr>
          <p:cNvPr id="39" name="文本框 38"/>
          <p:cNvSpPr txBox="1"/>
          <p:nvPr/>
        </p:nvSpPr>
        <p:spPr>
          <a:xfrm>
            <a:off x="6705342" y="2173539"/>
            <a:ext cx="1344802" cy="461665"/>
          </a:xfrm>
          <a:prstGeom prst="rect">
            <a:avLst/>
          </a:prstGeom>
          <a:noFill/>
        </p:spPr>
        <p:txBody>
          <a:bodyPr wrap="square" rtlCol="0">
            <a:spAutoFit/>
          </a:bodyPr>
          <a:lstStyle/>
          <a:p>
            <a:pPr algn="ctr"/>
            <a:r>
              <a:rPr lang="zh-CN" altLang="en-US" sz="2400" b="1" dirty="0" smtClean="0">
                <a:solidFill>
                  <a:srgbClr val="445C76"/>
                </a:solidFill>
                <a:latin typeface="字魂59号-创粗黑" panose="00000500000000000000" pitchFamily="2" charset="-122"/>
                <a:ea typeface="字魂59号-创粗黑" panose="00000500000000000000" pitchFamily="2" charset="-122"/>
              </a:rPr>
              <a:t>关键词</a:t>
            </a:r>
            <a:endParaRPr lang="zh-CN" altLang="en-US" sz="2400" b="1" dirty="0" smtClean="0">
              <a:solidFill>
                <a:srgbClr val="445C76"/>
              </a:solidFill>
              <a:latin typeface="字魂59号-创粗黑" panose="00000500000000000000" pitchFamily="2" charset="-122"/>
              <a:ea typeface="字魂59号-创粗黑" panose="00000500000000000000" pitchFamily="2" charset="-122"/>
            </a:endParaRPr>
          </a:p>
        </p:txBody>
      </p:sp>
      <p:sp>
        <p:nvSpPr>
          <p:cNvPr id="40" name="文本框 39"/>
          <p:cNvSpPr txBox="1"/>
          <p:nvPr/>
        </p:nvSpPr>
        <p:spPr>
          <a:xfrm>
            <a:off x="1850767" y="3083494"/>
            <a:ext cx="1344802" cy="461665"/>
          </a:xfrm>
          <a:prstGeom prst="rect">
            <a:avLst/>
          </a:prstGeom>
          <a:noFill/>
        </p:spPr>
        <p:txBody>
          <a:bodyPr wrap="square" rtlCol="0">
            <a:spAutoFit/>
          </a:bodyPr>
          <a:lstStyle/>
          <a:p>
            <a:pPr algn="ctr"/>
            <a:r>
              <a:rPr lang="zh-CN" altLang="en-US" sz="2400" b="1" dirty="0" smtClean="0">
                <a:solidFill>
                  <a:srgbClr val="445C76"/>
                </a:solidFill>
                <a:latin typeface="字魂59号-创粗黑" panose="00000500000000000000" pitchFamily="2" charset="-122"/>
                <a:ea typeface="字魂59号-创粗黑" panose="00000500000000000000" pitchFamily="2" charset="-122"/>
              </a:rPr>
              <a:t>关键词</a:t>
            </a:r>
            <a:endParaRPr lang="zh-CN" altLang="en-US" sz="2400" b="1" dirty="0" smtClean="0">
              <a:solidFill>
                <a:srgbClr val="445C76"/>
              </a:solidFill>
              <a:latin typeface="字魂59号-创粗黑" panose="00000500000000000000" pitchFamily="2" charset="-122"/>
              <a:ea typeface="字魂59号-创粗黑" panose="00000500000000000000" pitchFamily="2" charset="-122"/>
            </a:endParaRPr>
          </a:p>
        </p:txBody>
      </p:sp>
      <p:sp>
        <p:nvSpPr>
          <p:cNvPr id="60" name="文本框 59"/>
          <p:cNvSpPr txBox="1"/>
          <p:nvPr/>
        </p:nvSpPr>
        <p:spPr>
          <a:xfrm>
            <a:off x="1632585" y="4812665"/>
            <a:ext cx="1861185" cy="829945"/>
          </a:xfrm>
          <a:prstGeom prst="rect">
            <a:avLst/>
          </a:prstGeom>
          <a:noFill/>
        </p:spPr>
        <p:txBody>
          <a:bodyPr wrap="square" rtlCol="0">
            <a:spAutoFit/>
          </a:bodyPr>
          <a:lstStyle/>
          <a:p>
            <a:pPr algn="ct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a:t>
            </a:r>
            <a:r>
              <a:rPr lang="zh-CN" altLang="en-US" sz="1600" dirty="0" smtClean="0">
                <a:latin typeface="字魂58号-创中黑" panose="00000500000000000000" pitchFamily="2" charset="-122"/>
                <a:ea typeface="字魂58号-创中黑" panose="00000500000000000000" pitchFamily="2" charset="-122"/>
              </a:rPr>
              <a:t>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41" name="文本框 40"/>
          <p:cNvSpPr txBox="1"/>
          <p:nvPr/>
        </p:nvSpPr>
        <p:spPr>
          <a:xfrm>
            <a:off x="4108450" y="4090035"/>
            <a:ext cx="1861185" cy="829945"/>
          </a:xfrm>
          <a:prstGeom prst="rect">
            <a:avLst/>
          </a:prstGeom>
          <a:noFill/>
        </p:spPr>
        <p:txBody>
          <a:bodyPr wrap="square" rtlCol="0">
            <a:spAutoFit/>
          </a:bodyPr>
          <a:lstStyle/>
          <a:p>
            <a:pPr algn="ct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a:t>
            </a:r>
            <a:r>
              <a:rPr lang="zh-CN" altLang="en-US" sz="1600" dirty="0" smtClean="0">
                <a:latin typeface="字魂58号-创中黑" panose="00000500000000000000" pitchFamily="2" charset="-122"/>
                <a:ea typeface="字魂58号-创中黑" panose="00000500000000000000" pitchFamily="2" charset="-122"/>
              </a:rPr>
              <a:t>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42" name="文本框 41"/>
          <p:cNvSpPr txBox="1"/>
          <p:nvPr/>
        </p:nvSpPr>
        <p:spPr>
          <a:xfrm>
            <a:off x="6600190" y="3690620"/>
            <a:ext cx="1861185" cy="829945"/>
          </a:xfrm>
          <a:prstGeom prst="rect">
            <a:avLst/>
          </a:prstGeom>
          <a:noFill/>
        </p:spPr>
        <p:txBody>
          <a:bodyPr wrap="square" rtlCol="0">
            <a:spAutoFit/>
          </a:bodyPr>
          <a:lstStyle/>
          <a:p>
            <a:pPr algn="ct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a:t>
            </a:r>
            <a:r>
              <a:rPr lang="zh-CN" altLang="en-US" sz="1600" dirty="0" smtClean="0">
                <a:latin typeface="字魂58号-创中黑" panose="00000500000000000000" pitchFamily="2" charset="-122"/>
                <a:ea typeface="字魂58号-创中黑" panose="00000500000000000000" pitchFamily="2" charset="-122"/>
              </a:rPr>
              <a:t>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43" name="文本框 42"/>
          <p:cNvSpPr txBox="1"/>
          <p:nvPr/>
        </p:nvSpPr>
        <p:spPr>
          <a:xfrm>
            <a:off x="8968740" y="3033395"/>
            <a:ext cx="1861185" cy="829945"/>
          </a:xfrm>
          <a:prstGeom prst="rect">
            <a:avLst/>
          </a:prstGeom>
          <a:noFill/>
        </p:spPr>
        <p:txBody>
          <a:bodyPr wrap="square" rtlCol="0">
            <a:spAutoFit/>
          </a:bodyPr>
          <a:lstStyle/>
          <a:p>
            <a:pPr algn="ct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a:t>
            </a:r>
            <a:r>
              <a:rPr lang="zh-CN" altLang="en-US" sz="1600" dirty="0" smtClean="0">
                <a:latin typeface="字魂58号-创中黑" panose="00000500000000000000" pitchFamily="2" charset="-122"/>
                <a:ea typeface="字魂58号-创中黑" panose="00000500000000000000" pitchFamily="2" charset="-122"/>
              </a:rPr>
              <a:t>请添加您。</a:t>
            </a:r>
            <a:endParaRPr lang="zh-CN" altLang="en-US" sz="1400" dirty="0">
              <a:latin typeface="字魂58号-创中黑" panose="00000500000000000000" pitchFamily="2" charset="-122"/>
              <a:ea typeface="字魂58号-创中黑" panose="00000500000000000000" pitchFamily="2" charset="-122"/>
            </a:endParaRPr>
          </a:p>
        </p:txBody>
      </p:sp>
      <p:pic>
        <p:nvPicPr>
          <p:cNvPr id="76" name="图片 75"/>
          <p:cNvPicPr>
            <a:picLocks noChangeAspect="1"/>
          </p:cNvPicPr>
          <p:nvPr/>
        </p:nvPicPr>
        <p:blipFill>
          <a:blip r:embed="rId1"/>
          <a:stretch>
            <a:fillRect/>
          </a:stretch>
        </p:blipFill>
        <p:spPr>
          <a:xfrm>
            <a:off x="9408795" y="3735070"/>
            <a:ext cx="2264410" cy="2680970"/>
          </a:xfrm>
          <a:prstGeom prst="rect">
            <a:avLst/>
          </a:prstGeom>
        </p:spPr>
      </p:pic>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prestig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par>
                                <p:cTn id="10" presetID="55"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0.70"/>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strVal val="#ppt_w*0.70"/>
                                          </p:val>
                                        </p:tav>
                                        <p:tav tm="100000">
                                          <p:val>
                                            <p:strVal val="#ppt_w"/>
                                          </p:val>
                                        </p:tav>
                                      </p:tavLst>
                                    </p:anim>
                                    <p:anim calcmode="lin" valueType="num">
                                      <p:cBhvr>
                                        <p:cTn id="23" dur="1000" fill="hold"/>
                                        <p:tgtEl>
                                          <p:spTgt spid="10"/>
                                        </p:tgtEl>
                                        <p:attrNameLst>
                                          <p:attrName>ppt_h</p:attrName>
                                        </p:attrNameLst>
                                      </p:cBhvr>
                                      <p:tavLst>
                                        <p:tav tm="0">
                                          <p:val>
                                            <p:strVal val="#ppt_h"/>
                                          </p:val>
                                        </p:tav>
                                        <p:tav tm="100000">
                                          <p:val>
                                            <p:strVal val="#ppt_h"/>
                                          </p:val>
                                        </p:tav>
                                      </p:tavLst>
                                    </p:anim>
                                    <p:animEffect transition="in" filter="fade">
                                      <p:cBhvr>
                                        <p:cTn id="24" dur="1000"/>
                                        <p:tgtEl>
                                          <p:spTgt spid="10"/>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strVal val="#ppt_w*0.70"/>
                                          </p:val>
                                        </p:tav>
                                        <p:tav tm="100000">
                                          <p:val>
                                            <p:strVal val="#ppt_w"/>
                                          </p:val>
                                        </p:tav>
                                      </p:tavLst>
                                    </p:anim>
                                    <p:anim calcmode="lin" valueType="num">
                                      <p:cBhvr>
                                        <p:cTn id="28" dur="1000" fill="hold"/>
                                        <p:tgtEl>
                                          <p:spTgt spid="15"/>
                                        </p:tgtEl>
                                        <p:attrNameLst>
                                          <p:attrName>ppt_h</p:attrName>
                                        </p:attrNameLst>
                                      </p:cBhvr>
                                      <p:tavLst>
                                        <p:tav tm="0">
                                          <p:val>
                                            <p:strVal val="#ppt_h"/>
                                          </p:val>
                                        </p:tav>
                                        <p:tav tm="100000">
                                          <p:val>
                                            <p:strVal val="#ppt_h"/>
                                          </p:val>
                                        </p:tav>
                                      </p:tavLst>
                                    </p:anim>
                                    <p:animEffect transition="in" filter="fade">
                                      <p:cBhvr>
                                        <p:cTn id="29" dur="1000"/>
                                        <p:tgtEl>
                                          <p:spTgt spid="15"/>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1000" fill="hold"/>
                                        <p:tgtEl>
                                          <p:spTgt spid="17"/>
                                        </p:tgtEl>
                                        <p:attrNameLst>
                                          <p:attrName>ppt_w</p:attrName>
                                        </p:attrNameLst>
                                      </p:cBhvr>
                                      <p:tavLst>
                                        <p:tav tm="0">
                                          <p:val>
                                            <p:strVal val="#ppt_w*0.70"/>
                                          </p:val>
                                        </p:tav>
                                        <p:tav tm="100000">
                                          <p:val>
                                            <p:strVal val="#ppt_w"/>
                                          </p:val>
                                        </p:tav>
                                      </p:tavLst>
                                    </p:anim>
                                    <p:anim calcmode="lin" valueType="num">
                                      <p:cBhvr>
                                        <p:cTn id="33" dur="1000" fill="hold"/>
                                        <p:tgtEl>
                                          <p:spTgt spid="17"/>
                                        </p:tgtEl>
                                        <p:attrNameLst>
                                          <p:attrName>ppt_h</p:attrName>
                                        </p:attrNameLst>
                                      </p:cBhvr>
                                      <p:tavLst>
                                        <p:tav tm="0">
                                          <p:val>
                                            <p:strVal val="#ppt_h"/>
                                          </p:val>
                                        </p:tav>
                                        <p:tav tm="100000">
                                          <p:val>
                                            <p:strVal val="#ppt_h"/>
                                          </p:val>
                                        </p:tav>
                                      </p:tavLst>
                                    </p:anim>
                                    <p:animEffect transition="in" filter="fade">
                                      <p:cBhvr>
                                        <p:cTn id="34" dur="1000"/>
                                        <p:tgtEl>
                                          <p:spTgt spid="17"/>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strVal val="#ppt_w*0.70"/>
                                          </p:val>
                                        </p:tav>
                                        <p:tav tm="100000">
                                          <p:val>
                                            <p:strVal val="#ppt_w"/>
                                          </p:val>
                                        </p:tav>
                                      </p:tavLst>
                                    </p:anim>
                                    <p:anim calcmode="lin" valueType="num">
                                      <p:cBhvr>
                                        <p:cTn id="38" dur="1000" fill="hold"/>
                                        <p:tgtEl>
                                          <p:spTgt spid="22"/>
                                        </p:tgtEl>
                                        <p:attrNameLst>
                                          <p:attrName>ppt_h</p:attrName>
                                        </p:attrNameLst>
                                      </p:cBhvr>
                                      <p:tavLst>
                                        <p:tav tm="0">
                                          <p:val>
                                            <p:strVal val="#ppt_h"/>
                                          </p:val>
                                        </p:tav>
                                        <p:tav tm="100000">
                                          <p:val>
                                            <p:strVal val="#ppt_h"/>
                                          </p:val>
                                        </p:tav>
                                      </p:tavLst>
                                    </p:anim>
                                    <p:animEffect transition="in" filter="fade">
                                      <p:cBhvr>
                                        <p:cTn id="39" dur="1000"/>
                                        <p:tgtEl>
                                          <p:spTgt spid="22"/>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1000" fill="hold"/>
                                        <p:tgtEl>
                                          <p:spTgt spid="23"/>
                                        </p:tgtEl>
                                        <p:attrNameLst>
                                          <p:attrName>ppt_w</p:attrName>
                                        </p:attrNameLst>
                                      </p:cBhvr>
                                      <p:tavLst>
                                        <p:tav tm="0">
                                          <p:val>
                                            <p:strVal val="#ppt_w*0.70"/>
                                          </p:val>
                                        </p:tav>
                                        <p:tav tm="100000">
                                          <p:val>
                                            <p:strVal val="#ppt_w"/>
                                          </p:val>
                                        </p:tav>
                                      </p:tavLst>
                                    </p:anim>
                                    <p:anim calcmode="lin" valueType="num">
                                      <p:cBhvr>
                                        <p:cTn id="43" dur="1000" fill="hold"/>
                                        <p:tgtEl>
                                          <p:spTgt spid="23"/>
                                        </p:tgtEl>
                                        <p:attrNameLst>
                                          <p:attrName>ppt_h</p:attrName>
                                        </p:attrNameLst>
                                      </p:cBhvr>
                                      <p:tavLst>
                                        <p:tav tm="0">
                                          <p:val>
                                            <p:strVal val="#ppt_h"/>
                                          </p:val>
                                        </p:tav>
                                        <p:tav tm="100000">
                                          <p:val>
                                            <p:strVal val="#ppt_h"/>
                                          </p:val>
                                        </p:tav>
                                      </p:tavLst>
                                    </p:anim>
                                    <p:animEffect transition="in" filter="fade">
                                      <p:cBhvr>
                                        <p:cTn id="44" dur="1000"/>
                                        <p:tgtEl>
                                          <p:spTgt spid="23"/>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1000" fill="hold"/>
                                        <p:tgtEl>
                                          <p:spTgt spid="28"/>
                                        </p:tgtEl>
                                        <p:attrNameLst>
                                          <p:attrName>ppt_w</p:attrName>
                                        </p:attrNameLst>
                                      </p:cBhvr>
                                      <p:tavLst>
                                        <p:tav tm="0">
                                          <p:val>
                                            <p:strVal val="#ppt_w*0.70"/>
                                          </p:val>
                                        </p:tav>
                                        <p:tav tm="100000">
                                          <p:val>
                                            <p:strVal val="#ppt_w"/>
                                          </p:val>
                                        </p:tav>
                                      </p:tavLst>
                                    </p:anim>
                                    <p:anim calcmode="lin" valueType="num">
                                      <p:cBhvr>
                                        <p:cTn id="48" dur="1000" fill="hold"/>
                                        <p:tgtEl>
                                          <p:spTgt spid="28"/>
                                        </p:tgtEl>
                                        <p:attrNameLst>
                                          <p:attrName>ppt_h</p:attrName>
                                        </p:attrNameLst>
                                      </p:cBhvr>
                                      <p:tavLst>
                                        <p:tav tm="0">
                                          <p:val>
                                            <p:strVal val="#ppt_h"/>
                                          </p:val>
                                        </p:tav>
                                        <p:tav tm="100000">
                                          <p:val>
                                            <p:strVal val="#ppt_h"/>
                                          </p:val>
                                        </p:tav>
                                      </p:tavLst>
                                    </p:anim>
                                    <p:animEffect transition="in" filter="fade">
                                      <p:cBhvr>
                                        <p:cTn id="49" dur="1000"/>
                                        <p:tgtEl>
                                          <p:spTgt spid="28"/>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1000" fill="hold"/>
                                        <p:tgtEl>
                                          <p:spTgt spid="31"/>
                                        </p:tgtEl>
                                        <p:attrNameLst>
                                          <p:attrName>ppt_w</p:attrName>
                                        </p:attrNameLst>
                                      </p:cBhvr>
                                      <p:tavLst>
                                        <p:tav tm="0">
                                          <p:val>
                                            <p:strVal val="#ppt_w*0.70"/>
                                          </p:val>
                                        </p:tav>
                                        <p:tav tm="100000">
                                          <p:val>
                                            <p:strVal val="#ppt_w"/>
                                          </p:val>
                                        </p:tav>
                                      </p:tavLst>
                                    </p:anim>
                                    <p:anim calcmode="lin" valueType="num">
                                      <p:cBhvr>
                                        <p:cTn id="53" dur="1000" fill="hold"/>
                                        <p:tgtEl>
                                          <p:spTgt spid="31"/>
                                        </p:tgtEl>
                                        <p:attrNameLst>
                                          <p:attrName>ppt_h</p:attrName>
                                        </p:attrNameLst>
                                      </p:cBhvr>
                                      <p:tavLst>
                                        <p:tav tm="0">
                                          <p:val>
                                            <p:strVal val="#ppt_h"/>
                                          </p:val>
                                        </p:tav>
                                        <p:tav tm="100000">
                                          <p:val>
                                            <p:strVal val="#ppt_h"/>
                                          </p:val>
                                        </p:tav>
                                      </p:tavLst>
                                    </p:anim>
                                    <p:animEffect transition="in" filter="fade">
                                      <p:cBhvr>
                                        <p:cTn id="54" dur="1000"/>
                                        <p:tgtEl>
                                          <p:spTgt spid="31"/>
                                        </p:tgtEl>
                                      </p:cBhvr>
                                    </p:animEffect>
                                  </p:childTnLst>
                                </p:cTn>
                              </p:par>
                              <p:par>
                                <p:cTn id="55" presetID="55"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1000" fill="hold"/>
                                        <p:tgtEl>
                                          <p:spTgt spid="32"/>
                                        </p:tgtEl>
                                        <p:attrNameLst>
                                          <p:attrName>ppt_w</p:attrName>
                                        </p:attrNameLst>
                                      </p:cBhvr>
                                      <p:tavLst>
                                        <p:tav tm="0">
                                          <p:val>
                                            <p:strVal val="#ppt_w*0.70"/>
                                          </p:val>
                                        </p:tav>
                                        <p:tav tm="100000">
                                          <p:val>
                                            <p:strVal val="#ppt_w"/>
                                          </p:val>
                                        </p:tav>
                                      </p:tavLst>
                                    </p:anim>
                                    <p:anim calcmode="lin" valueType="num">
                                      <p:cBhvr>
                                        <p:cTn id="58" dur="1000" fill="hold"/>
                                        <p:tgtEl>
                                          <p:spTgt spid="32"/>
                                        </p:tgtEl>
                                        <p:attrNameLst>
                                          <p:attrName>ppt_h</p:attrName>
                                        </p:attrNameLst>
                                      </p:cBhvr>
                                      <p:tavLst>
                                        <p:tav tm="0">
                                          <p:val>
                                            <p:strVal val="#ppt_h"/>
                                          </p:val>
                                        </p:tav>
                                        <p:tav tm="100000">
                                          <p:val>
                                            <p:strVal val="#ppt_h"/>
                                          </p:val>
                                        </p:tav>
                                      </p:tavLst>
                                    </p:anim>
                                    <p:animEffect transition="in" filter="fade">
                                      <p:cBhvr>
                                        <p:cTn id="59" dur="1000"/>
                                        <p:tgtEl>
                                          <p:spTgt spid="32"/>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p:cTn id="62" dur="1000" fill="hold"/>
                                        <p:tgtEl>
                                          <p:spTgt spid="44"/>
                                        </p:tgtEl>
                                        <p:attrNameLst>
                                          <p:attrName>ppt_w</p:attrName>
                                        </p:attrNameLst>
                                      </p:cBhvr>
                                      <p:tavLst>
                                        <p:tav tm="0">
                                          <p:val>
                                            <p:strVal val="#ppt_w*0.70"/>
                                          </p:val>
                                        </p:tav>
                                        <p:tav tm="100000">
                                          <p:val>
                                            <p:strVal val="#ppt_w"/>
                                          </p:val>
                                        </p:tav>
                                      </p:tavLst>
                                    </p:anim>
                                    <p:anim calcmode="lin" valueType="num">
                                      <p:cBhvr>
                                        <p:cTn id="63" dur="1000" fill="hold"/>
                                        <p:tgtEl>
                                          <p:spTgt spid="44"/>
                                        </p:tgtEl>
                                        <p:attrNameLst>
                                          <p:attrName>ppt_h</p:attrName>
                                        </p:attrNameLst>
                                      </p:cBhvr>
                                      <p:tavLst>
                                        <p:tav tm="0">
                                          <p:val>
                                            <p:strVal val="#ppt_h"/>
                                          </p:val>
                                        </p:tav>
                                        <p:tav tm="100000">
                                          <p:val>
                                            <p:strVal val="#ppt_h"/>
                                          </p:val>
                                        </p:tav>
                                      </p:tavLst>
                                    </p:anim>
                                    <p:animEffect transition="in" filter="fade">
                                      <p:cBhvr>
                                        <p:cTn id="64" dur="1000"/>
                                        <p:tgtEl>
                                          <p:spTgt spid="44"/>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p:cTn id="67" dur="1000" fill="hold"/>
                                        <p:tgtEl>
                                          <p:spTgt spid="38"/>
                                        </p:tgtEl>
                                        <p:attrNameLst>
                                          <p:attrName>ppt_w</p:attrName>
                                        </p:attrNameLst>
                                      </p:cBhvr>
                                      <p:tavLst>
                                        <p:tav tm="0">
                                          <p:val>
                                            <p:strVal val="#ppt_w*0.70"/>
                                          </p:val>
                                        </p:tav>
                                        <p:tav tm="100000">
                                          <p:val>
                                            <p:strVal val="#ppt_w"/>
                                          </p:val>
                                        </p:tav>
                                      </p:tavLst>
                                    </p:anim>
                                    <p:anim calcmode="lin" valueType="num">
                                      <p:cBhvr>
                                        <p:cTn id="68" dur="1000" fill="hold"/>
                                        <p:tgtEl>
                                          <p:spTgt spid="38"/>
                                        </p:tgtEl>
                                        <p:attrNameLst>
                                          <p:attrName>ppt_h</p:attrName>
                                        </p:attrNameLst>
                                      </p:cBhvr>
                                      <p:tavLst>
                                        <p:tav tm="0">
                                          <p:val>
                                            <p:strVal val="#ppt_h"/>
                                          </p:val>
                                        </p:tav>
                                        <p:tav tm="100000">
                                          <p:val>
                                            <p:strVal val="#ppt_h"/>
                                          </p:val>
                                        </p:tav>
                                      </p:tavLst>
                                    </p:anim>
                                    <p:animEffect transition="in" filter="fade">
                                      <p:cBhvr>
                                        <p:cTn id="69" dur="1000"/>
                                        <p:tgtEl>
                                          <p:spTgt spid="38"/>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1000" fill="hold"/>
                                        <p:tgtEl>
                                          <p:spTgt spid="39"/>
                                        </p:tgtEl>
                                        <p:attrNameLst>
                                          <p:attrName>ppt_w</p:attrName>
                                        </p:attrNameLst>
                                      </p:cBhvr>
                                      <p:tavLst>
                                        <p:tav tm="0">
                                          <p:val>
                                            <p:strVal val="#ppt_w*0.70"/>
                                          </p:val>
                                        </p:tav>
                                        <p:tav tm="100000">
                                          <p:val>
                                            <p:strVal val="#ppt_w"/>
                                          </p:val>
                                        </p:tav>
                                      </p:tavLst>
                                    </p:anim>
                                    <p:anim calcmode="lin" valueType="num">
                                      <p:cBhvr>
                                        <p:cTn id="73" dur="1000" fill="hold"/>
                                        <p:tgtEl>
                                          <p:spTgt spid="39"/>
                                        </p:tgtEl>
                                        <p:attrNameLst>
                                          <p:attrName>ppt_h</p:attrName>
                                        </p:attrNameLst>
                                      </p:cBhvr>
                                      <p:tavLst>
                                        <p:tav tm="0">
                                          <p:val>
                                            <p:strVal val="#ppt_h"/>
                                          </p:val>
                                        </p:tav>
                                        <p:tav tm="100000">
                                          <p:val>
                                            <p:strVal val="#ppt_h"/>
                                          </p:val>
                                        </p:tav>
                                      </p:tavLst>
                                    </p:anim>
                                    <p:animEffect transition="in" filter="fade">
                                      <p:cBhvr>
                                        <p:cTn id="74" dur="1000"/>
                                        <p:tgtEl>
                                          <p:spTgt spid="39"/>
                                        </p:tgtEl>
                                      </p:cBhvr>
                                    </p:animEffect>
                                  </p:childTnLst>
                                </p:cTn>
                              </p:par>
                              <p:par>
                                <p:cTn id="75" presetID="55"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p:cTn id="77" dur="1000" fill="hold"/>
                                        <p:tgtEl>
                                          <p:spTgt spid="40"/>
                                        </p:tgtEl>
                                        <p:attrNameLst>
                                          <p:attrName>ppt_w</p:attrName>
                                        </p:attrNameLst>
                                      </p:cBhvr>
                                      <p:tavLst>
                                        <p:tav tm="0">
                                          <p:val>
                                            <p:strVal val="#ppt_w*0.70"/>
                                          </p:val>
                                        </p:tav>
                                        <p:tav tm="100000">
                                          <p:val>
                                            <p:strVal val="#ppt_w"/>
                                          </p:val>
                                        </p:tav>
                                      </p:tavLst>
                                    </p:anim>
                                    <p:anim calcmode="lin" valueType="num">
                                      <p:cBhvr>
                                        <p:cTn id="78" dur="1000" fill="hold"/>
                                        <p:tgtEl>
                                          <p:spTgt spid="40"/>
                                        </p:tgtEl>
                                        <p:attrNameLst>
                                          <p:attrName>ppt_h</p:attrName>
                                        </p:attrNameLst>
                                      </p:cBhvr>
                                      <p:tavLst>
                                        <p:tav tm="0">
                                          <p:val>
                                            <p:strVal val="#ppt_h"/>
                                          </p:val>
                                        </p:tav>
                                        <p:tav tm="100000">
                                          <p:val>
                                            <p:strVal val="#ppt_h"/>
                                          </p:val>
                                        </p:tav>
                                      </p:tavLst>
                                    </p:anim>
                                    <p:animEffect transition="in" filter="fade">
                                      <p:cBhvr>
                                        <p:cTn id="79" dur="1000"/>
                                        <p:tgtEl>
                                          <p:spTgt spid="40"/>
                                        </p:tgtEl>
                                      </p:cBhvr>
                                    </p:animEffect>
                                  </p:childTnLst>
                                </p:cTn>
                              </p:par>
                              <p:par>
                                <p:cTn id="80" presetID="55"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 calcmode="lin" valueType="num">
                                      <p:cBhvr>
                                        <p:cTn id="82" dur="1000" fill="hold"/>
                                        <p:tgtEl>
                                          <p:spTgt spid="60"/>
                                        </p:tgtEl>
                                        <p:attrNameLst>
                                          <p:attrName>ppt_w</p:attrName>
                                        </p:attrNameLst>
                                      </p:cBhvr>
                                      <p:tavLst>
                                        <p:tav tm="0">
                                          <p:val>
                                            <p:strVal val="#ppt_w*0.70"/>
                                          </p:val>
                                        </p:tav>
                                        <p:tav tm="100000">
                                          <p:val>
                                            <p:strVal val="#ppt_w"/>
                                          </p:val>
                                        </p:tav>
                                      </p:tavLst>
                                    </p:anim>
                                    <p:anim calcmode="lin" valueType="num">
                                      <p:cBhvr>
                                        <p:cTn id="83" dur="1000" fill="hold"/>
                                        <p:tgtEl>
                                          <p:spTgt spid="60"/>
                                        </p:tgtEl>
                                        <p:attrNameLst>
                                          <p:attrName>ppt_h</p:attrName>
                                        </p:attrNameLst>
                                      </p:cBhvr>
                                      <p:tavLst>
                                        <p:tav tm="0">
                                          <p:val>
                                            <p:strVal val="#ppt_h"/>
                                          </p:val>
                                        </p:tav>
                                        <p:tav tm="100000">
                                          <p:val>
                                            <p:strVal val="#ppt_h"/>
                                          </p:val>
                                        </p:tav>
                                      </p:tavLst>
                                    </p:anim>
                                    <p:animEffect transition="in" filter="fade">
                                      <p:cBhvr>
                                        <p:cTn id="84" dur="1000"/>
                                        <p:tgtEl>
                                          <p:spTgt spid="60"/>
                                        </p:tgtEl>
                                      </p:cBhvr>
                                    </p:animEffect>
                                  </p:childTnLst>
                                </p:cTn>
                              </p:par>
                              <p:par>
                                <p:cTn id="85" presetID="55"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 calcmode="lin" valueType="num">
                                      <p:cBhvr>
                                        <p:cTn id="87" dur="1000" fill="hold"/>
                                        <p:tgtEl>
                                          <p:spTgt spid="41"/>
                                        </p:tgtEl>
                                        <p:attrNameLst>
                                          <p:attrName>ppt_w</p:attrName>
                                        </p:attrNameLst>
                                      </p:cBhvr>
                                      <p:tavLst>
                                        <p:tav tm="0">
                                          <p:val>
                                            <p:strVal val="#ppt_w*0.70"/>
                                          </p:val>
                                        </p:tav>
                                        <p:tav tm="100000">
                                          <p:val>
                                            <p:strVal val="#ppt_w"/>
                                          </p:val>
                                        </p:tav>
                                      </p:tavLst>
                                    </p:anim>
                                    <p:anim calcmode="lin" valueType="num">
                                      <p:cBhvr>
                                        <p:cTn id="88" dur="1000" fill="hold"/>
                                        <p:tgtEl>
                                          <p:spTgt spid="41"/>
                                        </p:tgtEl>
                                        <p:attrNameLst>
                                          <p:attrName>ppt_h</p:attrName>
                                        </p:attrNameLst>
                                      </p:cBhvr>
                                      <p:tavLst>
                                        <p:tav tm="0">
                                          <p:val>
                                            <p:strVal val="#ppt_h"/>
                                          </p:val>
                                        </p:tav>
                                        <p:tav tm="100000">
                                          <p:val>
                                            <p:strVal val="#ppt_h"/>
                                          </p:val>
                                        </p:tav>
                                      </p:tavLst>
                                    </p:anim>
                                    <p:animEffect transition="in" filter="fade">
                                      <p:cBhvr>
                                        <p:cTn id="89" dur="1000"/>
                                        <p:tgtEl>
                                          <p:spTgt spid="41"/>
                                        </p:tgtEl>
                                      </p:cBhvr>
                                    </p:animEffect>
                                  </p:childTnLst>
                                </p:cTn>
                              </p:par>
                              <p:par>
                                <p:cTn id="90" presetID="55"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anim calcmode="lin" valueType="num">
                                      <p:cBhvr>
                                        <p:cTn id="92" dur="1000" fill="hold"/>
                                        <p:tgtEl>
                                          <p:spTgt spid="42"/>
                                        </p:tgtEl>
                                        <p:attrNameLst>
                                          <p:attrName>ppt_w</p:attrName>
                                        </p:attrNameLst>
                                      </p:cBhvr>
                                      <p:tavLst>
                                        <p:tav tm="0">
                                          <p:val>
                                            <p:strVal val="#ppt_w*0.70"/>
                                          </p:val>
                                        </p:tav>
                                        <p:tav tm="100000">
                                          <p:val>
                                            <p:strVal val="#ppt_w"/>
                                          </p:val>
                                        </p:tav>
                                      </p:tavLst>
                                    </p:anim>
                                    <p:anim calcmode="lin" valueType="num">
                                      <p:cBhvr>
                                        <p:cTn id="93" dur="1000" fill="hold"/>
                                        <p:tgtEl>
                                          <p:spTgt spid="42"/>
                                        </p:tgtEl>
                                        <p:attrNameLst>
                                          <p:attrName>ppt_h</p:attrName>
                                        </p:attrNameLst>
                                      </p:cBhvr>
                                      <p:tavLst>
                                        <p:tav tm="0">
                                          <p:val>
                                            <p:strVal val="#ppt_h"/>
                                          </p:val>
                                        </p:tav>
                                        <p:tav tm="100000">
                                          <p:val>
                                            <p:strVal val="#ppt_h"/>
                                          </p:val>
                                        </p:tav>
                                      </p:tavLst>
                                    </p:anim>
                                    <p:animEffect transition="in" filter="fade">
                                      <p:cBhvr>
                                        <p:cTn id="94" dur="1000"/>
                                        <p:tgtEl>
                                          <p:spTgt spid="42"/>
                                        </p:tgtEl>
                                      </p:cBhvr>
                                    </p:animEffect>
                                  </p:childTnLst>
                                </p:cTn>
                              </p:par>
                              <p:par>
                                <p:cTn id="95" presetID="55"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p:cTn id="97" dur="1000" fill="hold"/>
                                        <p:tgtEl>
                                          <p:spTgt spid="43"/>
                                        </p:tgtEl>
                                        <p:attrNameLst>
                                          <p:attrName>ppt_w</p:attrName>
                                        </p:attrNameLst>
                                      </p:cBhvr>
                                      <p:tavLst>
                                        <p:tav tm="0">
                                          <p:val>
                                            <p:strVal val="#ppt_w*0.70"/>
                                          </p:val>
                                        </p:tav>
                                        <p:tav tm="100000">
                                          <p:val>
                                            <p:strVal val="#ppt_w"/>
                                          </p:val>
                                        </p:tav>
                                      </p:tavLst>
                                    </p:anim>
                                    <p:anim calcmode="lin" valueType="num">
                                      <p:cBhvr>
                                        <p:cTn id="98" dur="1000" fill="hold"/>
                                        <p:tgtEl>
                                          <p:spTgt spid="43"/>
                                        </p:tgtEl>
                                        <p:attrNameLst>
                                          <p:attrName>ppt_h</p:attrName>
                                        </p:attrNameLst>
                                      </p:cBhvr>
                                      <p:tavLst>
                                        <p:tav tm="0">
                                          <p:val>
                                            <p:strVal val="#ppt_h"/>
                                          </p:val>
                                        </p:tav>
                                        <p:tav tm="100000">
                                          <p:val>
                                            <p:strVal val="#ppt_h"/>
                                          </p:val>
                                        </p:tav>
                                      </p:tavLst>
                                    </p:anim>
                                    <p:animEffect transition="in" filter="fade">
                                      <p:cBhvr>
                                        <p:cTn id="99" dur="1000"/>
                                        <p:tgtEl>
                                          <p:spTgt spid="43"/>
                                        </p:tgtEl>
                                      </p:cBhvr>
                                    </p:animEffect>
                                  </p:childTnLst>
                                </p:cTn>
                              </p:par>
                              <p:par>
                                <p:cTn id="100" presetID="55" presetClass="entr" presetSubtype="0" fill="hold" nodeType="withEffect">
                                  <p:stCondLst>
                                    <p:cond delay="0"/>
                                  </p:stCondLst>
                                  <p:childTnLst>
                                    <p:set>
                                      <p:cBhvr>
                                        <p:cTn id="101" dur="1" fill="hold">
                                          <p:stCondLst>
                                            <p:cond delay="0"/>
                                          </p:stCondLst>
                                        </p:cTn>
                                        <p:tgtEl>
                                          <p:spTgt spid="76"/>
                                        </p:tgtEl>
                                        <p:attrNameLst>
                                          <p:attrName>style.visibility</p:attrName>
                                        </p:attrNameLst>
                                      </p:cBhvr>
                                      <p:to>
                                        <p:strVal val="visible"/>
                                      </p:to>
                                    </p:set>
                                    <p:anim calcmode="lin" valueType="num">
                                      <p:cBhvr>
                                        <p:cTn id="102" dur="1000" fill="hold"/>
                                        <p:tgtEl>
                                          <p:spTgt spid="76"/>
                                        </p:tgtEl>
                                        <p:attrNameLst>
                                          <p:attrName>ppt_w</p:attrName>
                                        </p:attrNameLst>
                                      </p:cBhvr>
                                      <p:tavLst>
                                        <p:tav tm="0">
                                          <p:val>
                                            <p:strVal val="#ppt_w*0.70"/>
                                          </p:val>
                                        </p:tav>
                                        <p:tav tm="100000">
                                          <p:val>
                                            <p:strVal val="#ppt_w"/>
                                          </p:val>
                                        </p:tav>
                                      </p:tavLst>
                                    </p:anim>
                                    <p:anim calcmode="lin" valueType="num">
                                      <p:cBhvr>
                                        <p:cTn id="103" dur="1000" fill="hold"/>
                                        <p:tgtEl>
                                          <p:spTgt spid="76"/>
                                        </p:tgtEl>
                                        <p:attrNameLst>
                                          <p:attrName>ppt_h</p:attrName>
                                        </p:attrNameLst>
                                      </p:cBhvr>
                                      <p:tavLst>
                                        <p:tav tm="0">
                                          <p:val>
                                            <p:strVal val="#ppt_h"/>
                                          </p:val>
                                        </p:tav>
                                        <p:tav tm="100000">
                                          <p:val>
                                            <p:strVal val="#ppt_h"/>
                                          </p:val>
                                        </p:tav>
                                      </p:tavLst>
                                    </p:anim>
                                    <p:animEffect transition="in" filter="fade">
                                      <p:cBhvr>
                                        <p:cTn id="104"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10" grpId="0" animBg="1"/>
      <p:bldP spid="15" grpId="0" animBg="1"/>
      <p:bldP spid="17" grpId="0" animBg="1"/>
      <p:bldP spid="22" grpId="0" animBg="1"/>
      <p:bldP spid="23" grpId="0" animBg="1"/>
      <p:bldP spid="28" grpId="0" animBg="1"/>
      <p:bldP spid="31" grpId="0" animBg="1"/>
      <p:bldP spid="44" grpId="0"/>
      <p:bldP spid="38" grpId="0"/>
      <p:bldP spid="39" grpId="0"/>
      <p:bldP spid="40" grpId="0"/>
      <p:bldP spid="60" grpId="0"/>
      <p:bldP spid="41" grpId="0"/>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35280"/>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715" y="835660"/>
            <a:ext cx="2275205" cy="645160"/>
          </a:xfrm>
          <a:prstGeom prst="rect">
            <a:avLst/>
          </a:prstGeom>
        </p:spPr>
        <p:txBody>
          <a:bodyPr wrap="square">
            <a:spAutoFit/>
          </a:bodyPr>
          <a:lstStyle/>
          <a:p>
            <a:pPr>
              <a:defRPr/>
            </a:pPr>
            <a:r>
              <a:rPr lang="zh-CN" altLang="en-US" sz="3600" kern="100" dirty="0">
                <a:solidFill>
                  <a:srgbClr val="2F8383"/>
                </a:solidFill>
                <a:latin typeface="字魂105号-简雅黑" panose="00000500000000000000" pitchFamily="2" charset="-122"/>
                <a:ea typeface="字魂105号-简雅黑" panose="00000500000000000000" pitchFamily="2" charset="-122"/>
                <a:cs typeface="Times New Roman" panose="02020603050405020304" pitchFamily="18" charset="0"/>
              </a:rPr>
              <a:t>论文总结</a:t>
            </a:r>
            <a:endParaRPr lang="zh-CN" altLang="en-US" sz="3600" kern="100" dirty="0">
              <a:solidFill>
                <a:srgbClr val="2F8383"/>
              </a:solidFill>
              <a:latin typeface="字魂105号-简雅黑" panose="00000500000000000000" pitchFamily="2" charset="-122"/>
              <a:ea typeface="字魂105号-简雅黑" panose="00000500000000000000" pitchFamily="2" charset="-122"/>
              <a:cs typeface="Times New Roman" panose="02020603050405020304" pitchFamily="18" charset="0"/>
            </a:endParaRPr>
          </a:p>
        </p:txBody>
      </p:sp>
      <p:pic>
        <p:nvPicPr>
          <p:cNvPr id="9" name="图片 8" descr="ad26d89bf1b0cda0eafd4115acbdab88"/>
          <p:cNvPicPr>
            <a:picLocks noChangeAspect="1"/>
          </p:cNvPicPr>
          <p:nvPr/>
        </p:nvPicPr>
        <p:blipFill>
          <a:blip r:embed="rId1"/>
          <a:srcRect l="5208" r="4598"/>
          <a:stretch>
            <a:fillRect/>
          </a:stretch>
        </p:blipFill>
        <p:spPr>
          <a:xfrm>
            <a:off x="7198995" y="2299970"/>
            <a:ext cx="4135120" cy="3056255"/>
          </a:xfrm>
          <a:prstGeom prst="rect">
            <a:avLst/>
          </a:prstGeom>
        </p:spPr>
      </p:pic>
      <p:sp>
        <p:nvSpPr>
          <p:cNvPr id="60" name="文本框 59"/>
          <p:cNvSpPr txBox="1"/>
          <p:nvPr/>
        </p:nvSpPr>
        <p:spPr>
          <a:xfrm>
            <a:off x="2143760" y="2341245"/>
            <a:ext cx="4838700" cy="33718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要您。</a:t>
            </a:r>
            <a:endParaRPr lang="zh-CN" altLang="en-US" sz="1400" dirty="0">
              <a:latin typeface="字魂58号-创中黑" panose="00000500000000000000" pitchFamily="2" charset="-122"/>
              <a:ea typeface="字魂58号-创中黑" panose="00000500000000000000" pitchFamily="2" charset="-122"/>
            </a:endParaRPr>
          </a:p>
        </p:txBody>
      </p:sp>
      <p:sp>
        <p:nvSpPr>
          <p:cNvPr id="10" name="五边形 9"/>
          <p:cNvSpPr/>
          <p:nvPr/>
        </p:nvSpPr>
        <p:spPr>
          <a:xfrm>
            <a:off x="898525" y="2234565"/>
            <a:ext cx="1245235" cy="443865"/>
          </a:xfrm>
          <a:prstGeom prst="homePlate">
            <a:avLst>
              <a:gd name="adj" fmla="val 25952"/>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993775" y="2299970"/>
            <a:ext cx="1055370" cy="312420"/>
          </a:xfrm>
          <a:prstGeom prst="rect">
            <a:avLst/>
          </a:prstGeom>
          <a:noFill/>
        </p:spPr>
        <p:txBody>
          <a:bodyPr wrap="square" rtlCol="0">
            <a:spAutoFit/>
          </a:bodyPr>
          <a:lstStyle/>
          <a:p>
            <a:pPr algn="ctr">
              <a:lnSpc>
                <a:spcPct val="80000"/>
              </a:lnSpc>
            </a:pPr>
            <a:r>
              <a:rPr lang="zh-CN" altLang="en-US"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b="1" dirty="0" smtClean="0">
              <a:solidFill>
                <a:schemeClr val="bg1"/>
              </a:solidFill>
              <a:latin typeface="字魂59号-创粗黑" panose="00000500000000000000" pitchFamily="2" charset="-122"/>
              <a:ea typeface="字魂59号-创粗黑" panose="00000500000000000000" pitchFamily="2" charset="-122"/>
            </a:endParaRPr>
          </a:p>
        </p:txBody>
      </p:sp>
      <p:sp>
        <p:nvSpPr>
          <p:cNvPr id="11" name="文本框 10"/>
          <p:cNvSpPr txBox="1"/>
          <p:nvPr/>
        </p:nvSpPr>
        <p:spPr>
          <a:xfrm>
            <a:off x="2190115" y="3211195"/>
            <a:ext cx="4838700" cy="33718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要您。</a:t>
            </a:r>
            <a:endParaRPr lang="zh-CN" altLang="en-US" sz="1400" dirty="0">
              <a:latin typeface="字魂58号-创中黑" panose="00000500000000000000" pitchFamily="2" charset="-122"/>
              <a:ea typeface="字魂58号-创中黑" panose="00000500000000000000" pitchFamily="2" charset="-122"/>
            </a:endParaRPr>
          </a:p>
        </p:txBody>
      </p:sp>
      <p:sp>
        <p:nvSpPr>
          <p:cNvPr id="12" name="五边形 11"/>
          <p:cNvSpPr/>
          <p:nvPr/>
        </p:nvSpPr>
        <p:spPr>
          <a:xfrm>
            <a:off x="944880" y="3104515"/>
            <a:ext cx="1245235" cy="443865"/>
          </a:xfrm>
          <a:prstGeom prst="homePlate">
            <a:avLst>
              <a:gd name="adj" fmla="val 25952"/>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40130" y="3169920"/>
            <a:ext cx="1055370" cy="312420"/>
          </a:xfrm>
          <a:prstGeom prst="rect">
            <a:avLst/>
          </a:prstGeom>
          <a:noFill/>
        </p:spPr>
        <p:txBody>
          <a:bodyPr wrap="square" rtlCol="0">
            <a:spAutoFit/>
          </a:bodyPr>
          <a:lstStyle/>
          <a:p>
            <a:pPr algn="ctr">
              <a:lnSpc>
                <a:spcPct val="80000"/>
              </a:lnSpc>
            </a:pPr>
            <a:r>
              <a:rPr lang="zh-CN" altLang="en-US"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b="1" dirty="0" smtClean="0">
              <a:solidFill>
                <a:schemeClr val="bg1"/>
              </a:solidFill>
              <a:latin typeface="字魂59号-创粗黑" panose="00000500000000000000" pitchFamily="2" charset="-122"/>
              <a:ea typeface="字魂59号-创粗黑" panose="00000500000000000000" pitchFamily="2" charset="-122"/>
            </a:endParaRPr>
          </a:p>
        </p:txBody>
      </p:sp>
      <p:sp>
        <p:nvSpPr>
          <p:cNvPr id="15" name="文本框 14"/>
          <p:cNvSpPr txBox="1"/>
          <p:nvPr/>
        </p:nvSpPr>
        <p:spPr>
          <a:xfrm>
            <a:off x="2190115" y="4107815"/>
            <a:ext cx="4838700" cy="33718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要您。</a:t>
            </a:r>
            <a:endParaRPr lang="zh-CN" altLang="en-US" sz="1400" dirty="0">
              <a:latin typeface="字魂58号-创中黑" panose="00000500000000000000" pitchFamily="2" charset="-122"/>
              <a:ea typeface="字魂58号-创中黑" panose="00000500000000000000" pitchFamily="2" charset="-122"/>
            </a:endParaRPr>
          </a:p>
        </p:txBody>
      </p:sp>
      <p:sp>
        <p:nvSpPr>
          <p:cNvPr id="16" name="五边形 15"/>
          <p:cNvSpPr/>
          <p:nvPr/>
        </p:nvSpPr>
        <p:spPr>
          <a:xfrm>
            <a:off x="944880" y="4001135"/>
            <a:ext cx="1245235" cy="443865"/>
          </a:xfrm>
          <a:prstGeom prst="homePlate">
            <a:avLst>
              <a:gd name="adj" fmla="val 25952"/>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40130" y="4066540"/>
            <a:ext cx="1055370" cy="312420"/>
          </a:xfrm>
          <a:prstGeom prst="rect">
            <a:avLst/>
          </a:prstGeom>
          <a:noFill/>
        </p:spPr>
        <p:txBody>
          <a:bodyPr wrap="square" rtlCol="0">
            <a:spAutoFit/>
          </a:bodyPr>
          <a:lstStyle/>
          <a:p>
            <a:pPr algn="ctr">
              <a:lnSpc>
                <a:spcPct val="80000"/>
              </a:lnSpc>
            </a:pPr>
            <a:r>
              <a:rPr lang="zh-CN" altLang="en-US"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b="1" dirty="0" smtClean="0">
              <a:solidFill>
                <a:schemeClr val="bg1"/>
              </a:solidFill>
              <a:latin typeface="字魂59号-创粗黑" panose="00000500000000000000" pitchFamily="2" charset="-122"/>
              <a:ea typeface="字魂59号-创粗黑" panose="00000500000000000000" pitchFamily="2" charset="-122"/>
            </a:endParaRPr>
          </a:p>
        </p:txBody>
      </p:sp>
      <p:sp>
        <p:nvSpPr>
          <p:cNvPr id="18" name="文本框 17"/>
          <p:cNvSpPr txBox="1"/>
          <p:nvPr/>
        </p:nvSpPr>
        <p:spPr>
          <a:xfrm>
            <a:off x="2190115" y="5019040"/>
            <a:ext cx="4838700" cy="33718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a:t>
            </a:r>
            <a:r>
              <a:rPr lang="zh-CN" altLang="en-US" sz="1600" dirty="0" smtClean="0">
                <a:latin typeface="字魂58号-创中黑" panose="00000500000000000000" pitchFamily="2" charset="-122"/>
                <a:ea typeface="字魂58号-创中黑" panose="00000500000000000000" pitchFamily="2" charset="-122"/>
              </a:rPr>
              <a:t>要您。</a:t>
            </a:r>
            <a:endParaRPr lang="zh-CN" altLang="en-US" sz="1400" dirty="0">
              <a:latin typeface="字魂58号-创中黑" panose="00000500000000000000" pitchFamily="2" charset="-122"/>
              <a:ea typeface="字魂58号-创中黑" panose="00000500000000000000" pitchFamily="2" charset="-122"/>
            </a:endParaRPr>
          </a:p>
        </p:txBody>
      </p:sp>
      <p:sp>
        <p:nvSpPr>
          <p:cNvPr id="19" name="五边形 18"/>
          <p:cNvSpPr/>
          <p:nvPr/>
        </p:nvSpPr>
        <p:spPr>
          <a:xfrm>
            <a:off x="944880" y="4912360"/>
            <a:ext cx="1245235" cy="443865"/>
          </a:xfrm>
          <a:prstGeom prst="homePlate">
            <a:avLst>
              <a:gd name="adj" fmla="val 25952"/>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40130" y="4977765"/>
            <a:ext cx="1055370" cy="312420"/>
          </a:xfrm>
          <a:prstGeom prst="rect">
            <a:avLst/>
          </a:prstGeom>
          <a:noFill/>
        </p:spPr>
        <p:txBody>
          <a:bodyPr wrap="square" rtlCol="0">
            <a:spAutoFit/>
          </a:bodyPr>
          <a:lstStyle/>
          <a:p>
            <a:pPr algn="ctr">
              <a:lnSpc>
                <a:spcPct val="80000"/>
              </a:lnSpc>
            </a:pPr>
            <a:r>
              <a:rPr lang="zh-CN" altLang="en-US" b="1" dirty="0" smtClean="0">
                <a:solidFill>
                  <a:schemeClr val="bg1"/>
                </a:solidFill>
                <a:latin typeface="字魂59号-创粗黑" panose="00000500000000000000" pitchFamily="2" charset="-122"/>
                <a:ea typeface="字魂59号-创粗黑" panose="00000500000000000000" pitchFamily="2" charset="-122"/>
              </a:rPr>
              <a:t>关键词</a:t>
            </a:r>
            <a:endParaRPr lang="zh-CN" altLang="en-US" b="1" dirty="0" smtClean="0">
              <a:solidFill>
                <a:schemeClr val="bg1"/>
              </a:solidFill>
              <a:latin typeface="字魂59号-创粗黑" panose="00000500000000000000" pitchFamily="2" charset="-122"/>
              <a:ea typeface="字魂59号-创粗黑" panose="00000500000000000000" pitchFamily="2" charset="-122"/>
            </a:endParaRPr>
          </a:p>
        </p:txBody>
      </p:sp>
      <p:sp>
        <p:nvSpPr>
          <p:cNvPr id="22" name="圆角矩形 21"/>
          <p:cNvSpPr/>
          <p:nvPr/>
        </p:nvSpPr>
        <p:spPr>
          <a:xfrm>
            <a:off x="7987030" y="1978025"/>
            <a:ext cx="2705100" cy="616585"/>
          </a:xfrm>
          <a:prstGeom prst="roundRect">
            <a:avLst>
              <a:gd name="adj" fmla="val 50000"/>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8117840" y="2056130"/>
            <a:ext cx="1962150" cy="460375"/>
          </a:xfrm>
          <a:prstGeom prst="rect">
            <a:avLst/>
          </a:prstGeom>
          <a:noFill/>
        </p:spPr>
        <p:txBody>
          <a:bodyPr wrap="square" rtlCol="0">
            <a:spAutoFit/>
          </a:bodyPr>
          <a:lstStyle/>
          <a:p>
            <a:pPr algn="dist"/>
            <a:r>
              <a:rPr lang="zh-CN" altLang="en-US" sz="2400" b="1" dirty="0" smtClean="0">
                <a:solidFill>
                  <a:schemeClr val="bg1"/>
                </a:solidFill>
                <a:latin typeface="字魂简雅黑" panose="00000500000000000000" charset="-122"/>
                <a:ea typeface="字魂简雅黑" panose="00000500000000000000" charset="-122"/>
              </a:rPr>
              <a:t>添加小标题</a:t>
            </a:r>
            <a:endParaRPr lang="zh-CN" altLang="en-US" sz="2400" b="1" dirty="0" smtClean="0">
              <a:solidFill>
                <a:schemeClr val="bg1"/>
              </a:solidFill>
              <a:latin typeface="字魂简雅黑" panose="00000500000000000000" charset="-122"/>
              <a:ea typeface="字魂简雅黑" panose="00000500000000000000" charset="-122"/>
            </a:endParaRPr>
          </a:p>
        </p:txBody>
      </p:sp>
      <p:sp>
        <p:nvSpPr>
          <p:cNvPr id="23" name="Freeform 49"/>
          <p:cNvSpPr/>
          <p:nvPr/>
        </p:nvSpPr>
        <p:spPr bwMode="auto">
          <a:xfrm flipH="1">
            <a:off x="10279574" y="2126016"/>
            <a:ext cx="252921" cy="320402"/>
          </a:xfrm>
          <a:custGeom>
            <a:avLst/>
            <a:gdLst>
              <a:gd name="T0" fmla="*/ 107 w 111"/>
              <a:gd name="T1" fmla="*/ 44 h 133"/>
              <a:gd name="T2" fmla="*/ 101 w 111"/>
              <a:gd name="T3" fmla="*/ 34 h 133"/>
              <a:gd name="T4" fmla="*/ 98 w 111"/>
              <a:gd name="T5" fmla="*/ 31 h 133"/>
              <a:gd name="T6" fmla="*/ 96 w 111"/>
              <a:gd name="T7" fmla="*/ 29 h 133"/>
              <a:gd name="T8" fmla="*/ 90 w 111"/>
              <a:gd name="T9" fmla="*/ 24 h 133"/>
              <a:gd name="T10" fmla="*/ 0 w 111"/>
              <a:gd name="T11" fmla="*/ 20 h 133"/>
              <a:gd name="T12" fmla="*/ 39 w 111"/>
              <a:gd name="T13" fmla="*/ 82 h 133"/>
              <a:gd name="T14" fmla="*/ 42 w 111"/>
              <a:gd name="T15" fmla="*/ 86 h 133"/>
              <a:gd name="T16" fmla="*/ 43 w 111"/>
              <a:gd name="T17" fmla="*/ 88 h 133"/>
              <a:gd name="T18" fmla="*/ 45 w 111"/>
              <a:gd name="T19" fmla="*/ 89 h 133"/>
              <a:gd name="T20" fmla="*/ 51 w 111"/>
              <a:gd name="T21" fmla="*/ 94 h 133"/>
              <a:gd name="T22" fmla="*/ 65 w 111"/>
              <a:gd name="T23" fmla="*/ 99 h 133"/>
              <a:gd name="T24" fmla="*/ 93 w 111"/>
              <a:gd name="T25" fmla="*/ 103 h 133"/>
              <a:gd name="T26" fmla="*/ 80 w 111"/>
              <a:gd name="T27" fmla="*/ 72 h 133"/>
              <a:gd name="T28" fmla="*/ 43 w 111"/>
              <a:gd name="T29" fmla="*/ 34 h 133"/>
              <a:gd name="T30" fmla="*/ 101 w 111"/>
              <a:gd name="T31" fmla="*/ 108 h 133"/>
              <a:gd name="T32" fmla="*/ 101 w 111"/>
              <a:gd name="T33" fmla="*/ 108 h 133"/>
              <a:gd name="T34" fmla="*/ 100 w 111"/>
              <a:gd name="T35" fmla="*/ 131 h 133"/>
              <a:gd name="T36" fmla="*/ 102 w 111"/>
              <a:gd name="T37" fmla="*/ 132 h 133"/>
              <a:gd name="T38" fmla="*/ 105 w 111"/>
              <a:gd name="T39" fmla="*/ 132 h 133"/>
              <a:gd name="T40" fmla="*/ 107 w 111"/>
              <a:gd name="T41" fmla="*/ 132 h 133"/>
              <a:gd name="T42" fmla="*/ 109 w 111"/>
              <a:gd name="T43" fmla="*/ 131 h 133"/>
              <a:gd name="T44" fmla="*/ 103 w 111"/>
              <a:gd name="T45" fmla="*/ 97 h 133"/>
              <a:gd name="T46" fmla="*/ 111 w 111"/>
              <a:gd name="T47" fmla="*/ 64 h 133"/>
              <a:gd name="T48" fmla="*/ 107 w 111"/>
              <a:gd name="T49"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3">
                <a:moveTo>
                  <a:pt x="107" y="44"/>
                </a:moveTo>
                <a:cubicBezTo>
                  <a:pt x="106" y="40"/>
                  <a:pt x="104" y="37"/>
                  <a:pt x="101" y="34"/>
                </a:cubicBezTo>
                <a:cubicBezTo>
                  <a:pt x="100" y="33"/>
                  <a:pt x="99" y="32"/>
                  <a:pt x="98" y="31"/>
                </a:cubicBezTo>
                <a:cubicBezTo>
                  <a:pt x="98" y="30"/>
                  <a:pt x="97" y="29"/>
                  <a:pt x="96" y="29"/>
                </a:cubicBezTo>
                <a:cubicBezTo>
                  <a:pt x="94" y="27"/>
                  <a:pt x="92" y="26"/>
                  <a:pt x="90" y="24"/>
                </a:cubicBezTo>
                <a:cubicBezTo>
                  <a:pt x="49" y="0"/>
                  <a:pt x="28" y="25"/>
                  <a:pt x="0" y="20"/>
                </a:cubicBezTo>
                <a:cubicBezTo>
                  <a:pt x="26" y="31"/>
                  <a:pt x="19" y="58"/>
                  <a:pt x="39" y="82"/>
                </a:cubicBezTo>
                <a:cubicBezTo>
                  <a:pt x="40" y="83"/>
                  <a:pt x="41" y="85"/>
                  <a:pt x="42" y="86"/>
                </a:cubicBezTo>
                <a:cubicBezTo>
                  <a:pt x="42" y="87"/>
                  <a:pt x="43" y="87"/>
                  <a:pt x="43" y="88"/>
                </a:cubicBezTo>
                <a:cubicBezTo>
                  <a:pt x="44" y="88"/>
                  <a:pt x="44" y="89"/>
                  <a:pt x="45" y="89"/>
                </a:cubicBezTo>
                <a:cubicBezTo>
                  <a:pt x="47" y="91"/>
                  <a:pt x="49" y="93"/>
                  <a:pt x="51" y="94"/>
                </a:cubicBezTo>
                <a:cubicBezTo>
                  <a:pt x="55" y="97"/>
                  <a:pt x="60" y="98"/>
                  <a:pt x="65" y="99"/>
                </a:cubicBezTo>
                <a:cubicBezTo>
                  <a:pt x="75" y="101"/>
                  <a:pt x="85" y="101"/>
                  <a:pt x="93" y="103"/>
                </a:cubicBezTo>
                <a:cubicBezTo>
                  <a:pt x="92" y="98"/>
                  <a:pt x="90" y="87"/>
                  <a:pt x="80" y="72"/>
                </a:cubicBezTo>
                <a:cubicBezTo>
                  <a:pt x="54" y="37"/>
                  <a:pt x="54" y="46"/>
                  <a:pt x="43" y="34"/>
                </a:cubicBezTo>
                <a:cubicBezTo>
                  <a:pt x="66" y="38"/>
                  <a:pt x="101" y="89"/>
                  <a:pt x="101" y="108"/>
                </a:cubicBezTo>
                <a:cubicBezTo>
                  <a:pt x="101" y="108"/>
                  <a:pt x="101" y="108"/>
                  <a:pt x="101" y="108"/>
                </a:cubicBezTo>
                <a:cubicBezTo>
                  <a:pt x="103" y="120"/>
                  <a:pt x="100" y="131"/>
                  <a:pt x="100" y="131"/>
                </a:cubicBezTo>
                <a:cubicBezTo>
                  <a:pt x="100" y="131"/>
                  <a:pt x="101" y="132"/>
                  <a:pt x="102" y="132"/>
                </a:cubicBezTo>
                <a:cubicBezTo>
                  <a:pt x="103" y="132"/>
                  <a:pt x="104" y="133"/>
                  <a:pt x="105" y="132"/>
                </a:cubicBezTo>
                <a:cubicBezTo>
                  <a:pt x="106" y="132"/>
                  <a:pt x="106" y="132"/>
                  <a:pt x="107" y="132"/>
                </a:cubicBezTo>
                <a:cubicBezTo>
                  <a:pt x="108" y="132"/>
                  <a:pt x="108" y="131"/>
                  <a:pt x="109" y="131"/>
                </a:cubicBezTo>
                <a:cubicBezTo>
                  <a:pt x="111" y="124"/>
                  <a:pt x="108" y="108"/>
                  <a:pt x="103" y="97"/>
                </a:cubicBezTo>
                <a:cubicBezTo>
                  <a:pt x="106" y="88"/>
                  <a:pt x="111" y="77"/>
                  <a:pt x="111" y="64"/>
                </a:cubicBezTo>
                <a:cubicBezTo>
                  <a:pt x="111" y="57"/>
                  <a:pt x="110" y="51"/>
                  <a:pt x="107" y="44"/>
                </a:cubicBezTo>
                <a:close/>
              </a:path>
            </a:pathLst>
          </a:custGeom>
          <a:solidFill>
            <a:schemeClr val="bg1"/>
          </a:solidFill>
          <a:ln>
            <a:noFill/>
          </a:ln>
        </p:spPr>
        <p:txBody>
          <a:bodyPr vert="horz" wrap="square" lIns="91440" tIns="45720" rIns="91440" bIns="45720" numCol="1" anchor="t" anchorCtr="0" compatLnSpc="1"/>
          <a:lstStyle/>
          <a:p>
            <a:endParaRPr lang="en-US"/>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eelOff"/>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fade">
                                      <p:cBhvr>
                                        <p:cTn id="58" dur="500"/>
                                        <p:tgtEl>
                                          <p:spTgt spid="8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60" grpId="0"/>
      <p:bldP spid="10" grpId="0" animBg="1"/>
      <p:bldP spid="40" grpId="0"/>
      <p:bldP spid="11" grpId="0"/>
      <p:bldP spid="12" grpId="0" animBg="1"/>
      <p:bldP spid="14" grpId="0"/>
      <p:bldP spid="15" grpId="0"/>
      <p:bldP spid="16" grpId="0" animBg="1"/>
      <p:bldP spid="17" grpId="0"/>
      <p:bldP spid="18" grpId="0"/>
      <p:bldP spid="19" grpId="0" animBg="1"/>
      <p:bldP spid="21" grpId="0"/>
      <p:bldP spid="22" grpId="0" animBg="1"/>
      <p:bldP spid="88" grpId="0"/>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stretch>
            <a:fillRect/>
          </a:stretch>
        </p:blipFill>
        <p:spPr>
          <a:xfrm flipV="1">
            <a:off x="8980805" y="-635"/>
            <a:ext cx="3211195" cy="3801745"/>
          </a:xfrm>
          <a:prstGeom prst="rect">
            <a:avLst/>
          </a:prstGeom>
        </p:spPr>
      </p:pic>
      <p:pic>
        <p:nvPicPr>
          <p:cNvPr id="7" name="图片 6"/>
          <p:cNvPicPr>
            <a:picLocks noChangeAspect="1"/>
          </p:cNvPicPr>
          <p:nvPr/>
        </p:nvPicPr>
        <p:blipFill>
          <a:blip r:embed="rId1"/>
          <a:stretch>
            <a:fillRect/>
          </a:stretch>
        </p:blipFill>
        <p:spPr>
          <a:xfrm flipH="1">
            <a:off x="0" y="3056255"/>
            <a:ext cx="3211195" cy="3801745"/>
          </a:xfrm>
          <a:prstGeom prst="rect">
            <a:avLst/>
          </a:prstGeom>
        </p:spPr>
      </p:pic>
      <p:sp>
        <p:nvSpPr>
          <p:cNvPr id="10" name="矩形 9"/>
          <p:cNvSpPr/>
          <p:nvPr/>
        </p:nvSpPr>
        <p:spPr>
          <a:xfrm>
            <a:off x="2092410" y="2543587"/>
            <a:ext cx="3954042" cy="646331"/>
          </a:xfrm>
          <a:prstGeom prst="rect">
            <a:avLst/>
          </a:prstGeom>
        </p:spPr>
        <p:txBody>
          <a:bodyPr wrap="square">
            <a:spAutoFit/>
          </a:bodyPr>
          <a:lstStyle/>
          <a:p>
            <a:pPr algn="dist">
              <a:defRPr/>
            </a:pPr>
            <a:r>
              <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rPr>
              <a:t>选题的背景与意义</a:t>
            </a:r>
            <a:endPar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endParaRPr>
          </a:p>
        </p:txBody>
      </p:sp>
      <p:sp>
        <p:nvSpPr>
          <p:cNvPr id="8" name="矩形 7"/>
          <p:cNvSpPr/>
          <p:nvPr/>
        </p:nvSpPr>
        <p:spPr>
          <a:xfrm>
            <a:off x="1948815" y="2543810"/>
            <a:ext cx="75565" cy="556895"/>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659245" y="2499360"/>
            <a:ext cx="4349115" cy="645160"/>
          </a:xfrm>
          <a:prstGeom prst="rect">
            <a:avLst/>
          </a:prstGeom>
        </p:spPr>
        <p:txBody>
          <a:bodyPr wrap="square">
            <a:spAutoFit/>
          </a:bodyPr>
          <a:lstStyle/>
          <a:p>
            <a:pPr algn="dist">
              <a:defRPr/>
            </a:pPr>
            <a:r>
              <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rPr>
              <a:t>研究成果展示及应用</a:t>
            </a:r>
            <a:endPar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endParaRPr>
          </a:p>
        </p:txBody>
      </p:sp>
      <p:sp>
        <p:nvSpPr>
          <p:cNvPr id="11" name="矩形 10"/>
          <p:cNvSpPr/>
          <p:nvPr/>
        </p:nvSpPr>
        <p:spPr>
          <a:xfrm>
            <a:off x="6515735" y="2499360"/>
            <a:ext cx="75565" cy="556895"/>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92410" y="4077747"/>
            <a:ext cx="3954042" cy="645160"/>
          </a:xfrm>
          <a:prstGeom prst="rect">
            <a:avLst/>
          </a:prstGeom>
        </p:spPr>
        <p:txBody>
          <a:bodyPr wrap="square">
            <a:spAutoFit/>
          </a:bodyPr>
          <a:lstStyle/>
          <a:p>
            <a:pPr algn="dist">
              <a:defRPr/>
            </a:pPr>
            <a:r>
              <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rPr>
              <a:t>研究方法及过程</a:t>
            </a:r>
            <a:endPar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endParaRPr>
          </a:p>
        </p:txBody>
      </p:sp>
      <p:sp>
        <p:nvSpPr>
          <p:cNvPr id="13" name="矩形 12"/>
          <p:cNvSpPr/>
          <p:nvPr/>
        </p:nvSpPr>
        <p:spPr>
          <a:xfrm>
            <a:off x="1948815" y="4077970"/>
            <a:ext cx="75565" cy="556895"/>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659330" y="4033297"/>
            <a:ext cx="3954042" cy="645160"/>
          </a:xfrm>
          <a:prstGeom prst="rect">
            <a:avLst/>
          </a:prstGeom>
        </p:spPr>
        <p:txBody>
          <a:bodyPr wrap="square">
            <a:spAutoFit/>
          </a:bodyPr>
          <a:lstStyle/>
          <a:p>
            <a:pPr algn="dist">
              <a:defRPr/>
            </a:pPr>
            <a:r>
              <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rPr>
              <a:t>论文总结</a:t>
            </a:r>
            <a:endPar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endParaRPr>
          </a:p>
        </p:txBody>
      </p:sp>
      <p:sp>
        <p:nvSpPr>
          <p:cNvPr id="15" name="矩形 14"/>
          <p:cNvSpPr/>
          <p:nvPr/>
        </p:nvSpPr>
        <p:spPr>
          <a:xfrm>
            <a:off x="6515735" y="4033520"/>
            <a:ext cx="75565" cy="556895"/>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88753" y="1027424"/>
            <a:ext cx="1769325" cy="1015663"/>
          </a:xfrm>
          <a:prstGeom prst="rect">
            <a:avLst/>
          </a:prstGeom>
          <a:noFill/>
        </p:spPr>
        <p:txBody>
          <a:bodyPr wrap="square" rtlCol="0">
            <a:spAutoFit/>
          </a:bodyPr>
          <a:lstStyle/>
          <a:p>
            <a:r>
              <a:rPr lang="zh-CN" altLang="en-US" sz="6000" dirty="0" smtClean="0">
                <a:solidFill>
                  <a:srgbClr val="445C76"/>
                </a:solidFill>
                <a:latin typeface="字魂35号-经典雅黑" panose="00000500000000000000" pitchFamily="2" charset="-122"/>
                <a:ea typeface="字魂35号-经典雅黑" panose="00000500000000000000" pitchFamily="2" charset="-122"/>
              </a:rPr>
              <a:t>目</a:t>
            </a:r>
            <a:r>
              <a:rPr lang="zh-CN" altLang="en-US" sz="6000" dirty="0" smtClean="0">
                <a:solidFill>
                  <a:srgbClr val="2F8383"/>
                </a:solidFill>
                <a:latin typeface="字魂35号-经典雅黑" panose="00000500000000000000" pitchFamily="2" charset="-122"/>
                <a:ea typeface="字魂35号-经典雅黑" panose="00000500000000000000" pitchFamily="2" charset="-122"/>
              </a:rPr>
              <a:t>录</a:t>
            </a:r>
            <a:endParaRPr lang="zh-CN" altLang="en-US" sz="6000" dirty="0" smtClean="0">
              <a:solidFill>
                <a:srgbClr val="2F8383"/>
              </a:solidFill>
              <a:latin typeface="字魂35号-经典雅黑" panose="00000500000000000000" pitchFamily="2" charset="-122"/>
              <a:ea typeface="字魂35号-经典雅黑" panose="00000500000000000000" pitchFamily="2" charset="-122"/>
            </a:endParaRPr>
          </a:p>
        </p:txBody>
      </p:sp>
      <p:grpSp>
        <p:nvGrpSpPr>
          <p:cNvPr id="22" name="组合 21"/>
          <p:cNvGrpSpPr/>
          <p:nvPr/>
        </p:nvGrpSpPr>
        <p:grpSpPr>
          <a:xfrm>
            <a:off x="2658344" y="1364350"/>
            <a:ext cx="611681" cy="341194"/>
            <a:chOff x="6537278" y="5049672"/>
            <a:chExt cx="638403" cy="409432"/>
          </a:xfrm>
        </p:grpSpPr>
        <p:sp>
          <p:nvSpPr>
            <p:cNvPr id="18" name="燕尾形 17"/>
            <p:cNvSpPr/>
            <p:nvPr/>
          </p:nvSpPr>
          <p:spPr>
            <a:xfrm>
              <a:off x="6537278" y="5049672"/>
              <a:ext cx="347689" cy="409432"/>
            </a:xfrm>
            <a:prstGeom prst="chevron">
              <a:avLst>
                <a:gd name="adj" fmla="val 65701"/>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827992" y="5049672"/>
              <a:ext cx="347689" cy="409432"/>
            </a:xfrm>
            <a:prstGeom prst="chevron">
              <a:avLst>
                <a:gd name="adj" fmla="val 65701"/>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800" advClick="0" advTm="3000">
        <p14:flythrough/>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p:bldP spid="8" grpId="0" animBg="1"/>
      <p:bldP spid="9" grpId="0"/>
      <p:bldP spid="11" grpId="0" animBg="1"/>
      <p:bldP spid="12" grpId="0"/>
      <p:bldP spid="13" grpId="0" animBg="1"/>
      <p:bldP spid="14" grpId="0"/>
      <p:bldP spid="15" grpId="0"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flipV="1">
            <a:off x="8980805" y="-635"/>
            <a:ext cx="3211195" cy="3801745"/>
          </a:xfrm>
          <a:prstGeom prst="rect">
            <a:avLst/>
          </a:prstGeom>
        </p:spPr>
      </p:pic>
      <p:pic>
        <p:nvPicPr>
          <p:cNvPr id="26" name="图片 25"/>
          <p:cNvPicPr>
            <a:picLocks noChangeAspect="1"/>
          </p:cNvPicPr>
          <p:nvPr/>
        </p:nvPicPr>
        <p:blipFill>
          <a:blip r:embed="rId2"/>
          <a:srcRect r="30488"/>
          <a:stretch>
            <a:fillRect/>
          </a:stretch>
        </p:blipFill>
        <p:spPr>
          <a:xfrm>
            <a:off x="0" y="1663065"/>
            <a:ext cx="4462780" cy="5194935"/>
          </a:xfrm>
          <a:prstGeom prst="rect">
            <a:avLst/>
          </a:prstGeom>
        </p:spPr>
      </p:pic>
      <p:sp>
        <p:nvSpPr>
          <p:cNvPr id="46" name="椭圆 45"/>
          <p:cNvSpPr/>
          <p:nvPr/>
        </p:nvSpPr>
        <p:spPr>
          <a:xfrm>
            <a:off x="4733925" y="1662430"/>
            <a:ext cx="571500" cy="572770"/>
          </a:xfrm>
          <a:prstGeom prst="ellips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字魂59号-创粗黑" panose="00000500000000000000" pitchFamily="2" charset="-122"/>
                <a:ea typeface="字魂59号-创粗黑" panose="00000500000000000000" pitchFamily="2" charset="-122"/>
              </a:rPr>
              <a:t>答</a:t>
            </a:r>
            <a:endParaRPr lang="zh-CN" altLang="en-US" sz="2400">
              <a:latin typeface="字魂59号-创粗黑" panose="00000500000000000000" pitchFamily="2" charset="-122"/>
              <a:ea typeface="字魂59号-创粗黑" panose="00000500000000000000" pitchFamily="2" charset="-122"/>
            </a:endParaRPr>
          </a:p>
        </p:txBody>
      </p:sp>
      <p:sp>
        <p:nvSpPr>
          <p:cNvPr id="47" name="椭圆 46"/>
          <p:cNvSpPr/>
          <p:nvPr/>
        </p:nvSpPr>
        <p:spPr>
          <a:xfrm>
            <a:off x="5476240" y="1663065"/>
            <a:ext cx="571500" cy="571500"/>
          </a:xfrm>
          <a:prstGeom prst="ellips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a:latin typeface="字魂59号-创粗黑" panose="00000500000000000000" pitchFamily="2" charset="-122"/>
                <a:ea typeface="字魂59号-创粗黑" panose="00000500000000000000" pitchFamily="2" charset="-122"/>
                <a:sym typeface="+mn-ea"/>
              </a:rPr>
              <a:t>辩</a:t>
            </a:r>
            <a:endParaRPr lang="zh-CN" altLang="en-US" sz="2400">
              <a:latin typeface="字魂59号-创粗黑" panose="00000500000000000000" pitchFamily="2" charset="-122"/>
              <a:ea typeface="字魂59号-创粗黑" panose="00000500000000000000" pitchFamily="2" charset="-122"/>
              <a:sym typeface="+mn-ea"/>
            </a:endParaRPr>
          </a:p>
        </p:txBody>
      </p:sp>
      <p:sp>
        <p:nvSpPr>
          <p:cNvPr id="48" name="椭圆 47"/>
          <p:cNvSpPr/>
          <p:nvPr/>
        </p:nvSpPr>
        <p:spPr>
          <a:xfrm>
            <a:off x="6164580" y="1663700"/>
            <a:ext cx="571500" cy="571500"/>
          </a:xfrm>
          <a:prstGeom prst="ellips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a:latin typeface="字魂59号-创粗黑" panose="00000500000000000000" pitchFamily="2" charset="-122"/>
                <a:ea typeface="字魂59号-创粗黑" panose="00000500000000000000" pitchFamily="2" charset="-122"/>
                <a:sym typeface="+mn-ea"/>
              </a:rPr>
              <a:t>顺</a:t>
            </a:r>
            <a:endParaRPr lang="zh-CN" altLang="en-US" sz="2400">
              <a:latin typeface="字魂59号-创粗黑" panose="00000500000000000000" pitchFamily="2" charset="-122"/>
              <a:ea typeface="字魂59号-创粗黑" panose="00000500000000000000" pitchFamily="2" charset="-122"/>
              <a:sym typeface="+mn-ea"/>
            </a:endParaRPr>
          </a:p>
        </p:txBody>
      </p:sp>
      <p:sp>
        <p:nvSpPr>
          <p:cNvPr id="49" name="椭圆 48"/>
          <p:cNvSpPr/>
          <p:nvPr/>
        </p:nvSpPr>
        <p:spPr>
          <a:xfrm>
            <a:off x="6906895" y="1663065"/>
            <a:ext cx="571500" cy="571500"/>
          </a:xfrm>
          <a:prstGeom prst="ellips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a:latin typeface="字魂59号-创粗黑" panose="00000500000000000000" pitchFamily="2" charset="-122"/>
                <a:ea typeface="字魂59号-创粗黑" panose="00000500000000000000" pitchFamily="2" charset="-122"/>
                <a:sym typeface="+mn-ea"/>
              </a:rPr>
              <a:t>利</a:t>
            </a:r>
            <a:endParaRPr lang="zh-CN" altLang="en-US" sz="2400">
              <a:latin typeface="字魂59号-创粗黑" panose="00000500000000000000" pitchFamily="2" charset="-122"/>
              <a:ea typeface="字魂59号-创粗黑" panose="00000500000000000000" pitchFamily="2" charset="-122"/>
              <a:sym typeface="+mn-ea"/>
            </a:endParaRPr>
          </a:p>
        </p:txBody>
      </p:sp>
      <p:sp>
        <p:nvSpPr>
          <p:cNvPr id="7" name="文本框 6"/>
          <p:cNvSpPr txBox="1"/>
          <p:nvPr/>
        </p:nvSpPr>
        <p:spPr>
          <a:xfrm>
            <a:off x="2914791" y="2690043"/>
            <a:ext cx="6679431" cy="2215991"/>
          </a:xfrm>
          <a:prstGeom prst="rect">
            <a:avLst/>
          </a:prstGeom>
          <a:noFill/>
        </p:spPr>
        <p:txBody>
          <a:bodyPr wrap="square" rtlCol="0">
            <a:spAutoFit/>
          </a:bodyPr>
          <a:lstStyle/>
          <a:p>
            <a:pPr algn="dist"/>
            <a:r>
              <a:rPr lang="en-US" altLang="zh-CN" sz="13800" i="1" dirty="0" smtClean="0">
                <a:solidFill>
                  <a:srgbClr val="445C76"/>
                </a:solidFill>
                <a:latin typeface="字魂59号-创粗黑" panose="00000500000000000000" pitchFamily="2" charset="-122"/>
                <a:ea typeface="字魂59号-创粗黑" panose="00000500000000000000" pitchFamily="2" charset="-122"/>
              </a:rPr>
              <a:t>THA</a:t>
            </a:r>
            <a:r>
              <a:rPr lang="en-US" altLang="zh-CN" sz="13800" i="1" dirty="0" smtClean="0">
                <a:solidFill>
                  <a:srgbClr val="2F8383"/>
                </a:solidFill>
                <a:latin typeface="字魂59号-创粗黑" panose="00000500000000000000" pitchFamily="2" charset="-122"/>
                <a:ea typeface="字魂59号-创粗黑" panose="00000500000000000000" pitchFamily="2" charset="-122"/>
              </a:rPr>
              <a:t>NKS</a:t>
            </a:r>
            <a:endParaRPr lang="en-US" altLang="zh-CN" sz="13800" i="1" dirty="0" smtClean="0">
              <a:solidFill>
                <a:srgbClr val="2F8383"/>
              </a:solidFill>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prism isInverted="1" isContent="1"/>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3"/>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0" fill="hold"/>
                                        <p:tgtEl>
                                          <p:spTgt spid="26"/>
                                        </p:tgtEl>
                                        <p:attrNameLst>
                                          <p:attrName>ppt_w</p:attrName>
                                        </p:attrNameLst>
                                      </p:cBhvr>
                                      <p:tavLst>
                                        <p:tav tm="0">
                                          <p:val>
                                            <p:strVal val="#ppt_w+.3"/>
                                          </p:val>
                                        </p:tav>
                                        <p:tav tm="100000">
                                          <p:val>
                                            <p:strVal val="#ppt_w"/>
                                          </p:val>
                                        </p:tav>
                                      </p:tavLst>
                                    </p:anim>
                                    <p:anim calcmode="lin" valueType="num">
                                      <p:cBhvr>
                                        <p:cTn id="13" dur="1000" fill="hold"/>
                                        <p:tgtEl>
                                          <p:spTgt spid="26"/>
                                        </p:tgtEl>
                                        <p:attrNameLst>
                                          <p:attrName>ppt_h</p:attrName>
                                        </p:attrNameLst>
                                      </p:cBhvr>
                                      <p:tavLst>
                                        <p:tav tm="0">
                                          <p:val>
                                            <p:strVal val="#ppt_h"/>
                                          </p:val>
                                        </p:tav>
                                        <p:tav tm="100000">
                                          <p:val>
                                            <p:strVal val="#ppt_h"/>
                                          </p:val>
                                        </p:tav>
                                      </p:tavLst>
                                    </p:anim>
                                    <p:animEffect transition="in" filter="fade">
                                      <p:cBhvr>
                                        <p:cTn id="14" dur="1000"/>
                                        <p:tgtEl>
                                          <p:spTgt spid="26"/>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1000" fill="hold"/>
                                        <p:tgtEl>
                                          <p:spTgt spid="46"/>
                                        </p:tgtEl>
                                        <p:attrNameLst>
                                          <p:attrName>ppt_w</p:attrName>
                                        </p:attrNameLst>
                                      </p:cBhvr>
                                      <p:tavLst>
                                        <p:tav tm="0">
                                          <p:val>
                                            <p:strVal val="#ppt_w+.3"/>
                                          </p:val>
                                        </p:tav>
                                        <p:tav tm="100000">
                                          <p:val>
                                            <p:strVal val="#ppt_w"/>
                                          </p:val>
                                        </p:tav>
                                      </p:tavLst>
                                    </p:anim>
                                    <p:anim calcmode="lin" valueType="num">
                                      <p:cBhvr>
                                        <p:cTn id="18" dur="1000" fill="hold"/>
                                        <p:tgtEl>
                                          <p:spTgt spid="46"/>
                                        </p:tgtEl>
                                        <p:attrNameLst>
                                          <p:attrName>ppt_h</p:attrName>
                                        </p:attrNameLst>
                                      </p:cBhvr>
                                      <p:tavLst>
                                        <p:tav tm="0">
                                          <p:val>
                                            <p:strVal val="#ppt_h"/>
                                          </p:val>
                                        </p:tav>
                                        <p:tav tm="100000">
                                          <p:val>
                                            <p:strVal val="#ppt_h"/>
                                          </p:val>
                                        </p:tav>
                                      </p:tavLst>
                                    </p:anim>
                                    <p:animEffect transition="in" filter="fade">
                                      <p:cBhvr>
                                        <p:cTn id="19" dur="1000"/>
                                        <p:tgtEl>
                                          <p:spTgt spid="46"/>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1000" fill="hold"/>
                                        <p:tgtEl>
                                          <p:spTgt spid="47"/>
                                        </p:tgtEl>
                                        <p:attrNameLst>
                                          <p:attrName>ppt_w</p:attrName>
                                        </p:attrNameLst>
                                      </p:cBhvr>
                                      <p:tavLst>
                                        <p:tav tm="0">
                                          <p:val>
                                            <p:strVal val="#ppt_w+.3"/>
                                          </p:val>
                                        </p:tav>
                                        <p:tav tm="100000">
                                          <p:val>
                                            <p:strVal val="#ppt_w"/>
                                          </p:val>
                                        </p:tav>
                                      </p:tavLst>
                                    </p:anim>
                                    <p:anim calcmode="lin" valueType="num">
                                      <p:cBhvr>
                                        <p:cTn id="23" dur="1000" fill="hold"/>
                                        <p:tgtEl>
                                          <p:spTgt spid="47"/>
                                        </p:tgtEl>
                                        <p:attrNameLst>
                                          <p:attrName>ppt_h</p:attrName>
                                        </p:attrNameLst>
                                      </p:cBhvr>
                                      <p:tavLst>
                                        <p:tav tm="0">
                                          <p:val>
                                            <p:strVal val="#ppt_h"/>
                                          </p:val>
                                        </p:tav>
                                        <p:tav tm="100000">
                                          <p:val>
                                            <p:strVal val="#ppt_h"/>
                                          </p:val>
                                        </p:tav>
                                      </p:tavLst>
                                    </p:anim>
                                    <p:animEffect transition="in" filter="fade">
                                      <p:cBhvr>
                                        <p:cTn id="24" dur="1000"/>
                                        <p:tgtEl>
                                          <p:spTgt spid="47"/>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1000" fill="hold"/>
                                        <p:tgtEl>
                                          <p:spTgt spid="48"/>
                                        </p:tgtEl>
                                        <p:attrNameLst>
                                          <p:attrName>ppt_w</p:attrName>
                                        </p:attrNameLst>
                                      </p:cBhvr>
                                      <p:tavLst>
                                        <p:tav tm="0">
                                          <p:val>
                                            <p:strVal val="#ppt_w+.3"/>
                                          </p:val>
                                        </p:tav>
                                        <p:tav tm="100000">
                                          <p:val>
                                            <p:strVal val="#ppt_w"/>
                                          </p:val>
                                        </p:tav>
                                      </p:tavLst>
                                    </p:anim>
                                    <p:anim calcmode="lin" valueType="num">
                                      <p:cBhvr>
                                        <p:cTn id="28" dur="1000" fill="hold"/>
                                        <p:tgtEl>
                                          <p:spTgt spid="48"/>
                                        </p:tgtEl>
                                        <p:attrNameLst>
                                          <p:attrName>ppt_h</p:attrName>
                                        </p:attrNameLst>
                                      </p:cBhvr>
                                      <p:tavLst>
                                        <p:tav tm="0">
                                          <p:val>
                                            <p:strVal val="#ppt_h"/>
                                          </p:val>
                                        </p:tav>
                                        <p:tav tm="100000">
                                          <p:val>
                                            <p:strVal val="#ppt_h"/>
                                          </p:val>
                                        </p:tav>
                                      </p:tavLst>
                                    </p:anim>
                                    <p:animEffect transition="in" filter="fade">
                                      <p:cBhvr>
                                        <p:cTn id="29" dur="1000"/>
                                        <p:tgtEl>
                                          <p:spTgt spid="48"/>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p:cTn id="32" dur="1000" fill="hold"/>
                                        <p:tgtEl>
                                          <p:spTgt spid="49"/>
                                        </p:tgtEl>
                                        <p:attrNameLst>
                                          <p:attrName>ppt_w</p:attrName>
                                        </p:attrNameLst>
                                      </p:cBhvr>
                                      <p:tavLst>
                                        <p:tav tm="0">
                                          <p:val>
                                            <p:strVal val="#ppt_w+.3"/>
                                          </p:val>
                                        </p:tav>
                                        <p:tav tm="100000">
                                          <p:val>
                                            <p:strVal val="#ppt_w"/>
                                          </p:val>
                                        </p:tav>
                                      </p:tavLst>
                                    </p:anim>
                                    <p:anim calcmode="lin" valueType="num">
                                      <p:cBhvr>
                                        <p:cTn id="33" dur="1000" fill="hold"/>
                                        <p:tgtEl>
                                          <p:spTgt spid="49"/>
                                        </p:tgtEl>
                                        <p:attrNameLst>
                                          <p:attrName>ppt_h</p:attrName>
                                        </p:attrNameLst>
                                      </p:cBhvr>
                                      <p:tavLst>
                                        <p:tav tm="0">
                                          <p:val>
                                            <p:strVal val="#ppt_h"/>
                                          </p:val>
                                        </p:tav>
                                        <p:tav tm="100000">
                                          <p:val>
                                            <p:strVal val="#ppt_h"/>
                                          </p:val>
                                        </p:tav>
                                      </p:tavLst>
                                    </p:anim>
                                    <p:animEffect transition="in" filter="fade">
                                      <p:cBhvr>
                                        <p:cTn id="34" dur="1000"/>
                                        <p:tgtEl>
                                          <p:spTgt spid="49"/>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3"/>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6" grpId="0" animBg="1"/>
      <p:bldP spid="47" grpId="0" animBg="1"/>
      <p:bldP spid="48" grpId="0" animBg="1"/>
      <p:bldP spid="49"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梯形 5"/>
          <p:cNvSpPr/>
          <p:nvPr/>
        </p:nvSpPr>
        <p:spPr>
          <a:xfrm>
            <a:off x="2684780" y="384175"/>
            <a:ext cx="2432685" cy="6088380"/>
          </a:xfrm>
          <a:prstGeom prst="trapezoid">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1"/>
          <a:srcRect r="30488" b="9192"/>
          <a:stretch>
            <a:fillRect/>
          </a:stretch>
        </p:blipFill>
        <p:spPr>
          <a:xfrm rot="5400000" flipV="1">
            <a:off x="8099425" y="1076960"/>
            <a:ext cx="4383405" cy="2997835"/>
          </a:xfrm>
          <a:prstGeom prst="rect">
            <a:avLst/>
          </a:prstGeom>
        </p:spPr>
      </p:pic>
      <p:sp>
        <p:nvSpPr>
          <p:cNvPr id="3" name="梯形 2"/>
          <p:cNvSpPr/>
          <p:nvPr/>
        </p:nvSpPr>
        <p:spPr>
          <a:xfrm>
            <a:off x="2459355" y="384810"/>
            <a:ext cx="1993900" cy="6088380"/>
          </a:xfrm>
          <a:prstGeom prst="trapezoid">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rcRect r="30488" b="9192"/>
          <a:stretch>
            <a:fillRect/>
          </a:stretch>
        </p:blipFill>
        <p:spPr>
          <a:xfrm rot="5400000" flipH="1">
            <a:off x="-560070" y="1346835"/>
            <a:ext cx="6089015" cy="4164330"/>
          </a:xfrm>
          <a:prstGeom prst="rect">
            <a:avLst/>
          </a:prstGeom>
        </p:spPr>
      </p:pic>
      <p:grpSp>
        <p:nvGrpSpPr>
          <p:cNvPr id="7" name="组合 6"/>
          <p:cNvGrpSpPr/>
          <p:nvPr/>
        </p:nvGrpSpPr>
        <p:grpSpPr>
          <a:xfrm>
            <a:off x="3119755" y="2325370"/>
            <a:ext cx="1333500" cy="513099"/>
            <a:chOff x="5075" y="3662"/>
            <a:chExt cx="1938" cy="785"/>
          </a:xfrm>
        </p:grpSpPr>
        <p:sp>
          <p:nvSpPr>
            <p:cNvPr id="4" name="圆角矩形 3"/>
            <p:cNvSpPr/>
            <p:nvPr/>
          </p:nvSpPr>
          <p:spPr>
            <a:xfrm>
              <a:off x="5075" y="3662"/>
              <a:ext cx="1938" cy="78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175" y="3720"/>
              <a:ext cx="1740" cy="704"/>
            </a:xfrm>
            <a:prstGeom prst="rect">
              <a:avLst/>
            </a:prstGeom>
            <a:noFill/>
          </p:spPr>
          <p:txBody>
            <a:bodyPr wrap="square" rtlCol="0">
              <a:spAutoFit/>
            </a:bodyPr>
            <a:lstStyle/>
            <a:p>
              <a:r>
                <a:rPr lang="en-US" altLang="zh-CN" sz="2400" b="1" dirty="0" smtClean="0">
                  <a:solidFill>
                    <a:srgbClr val="2F8383"/>
                  </a:solidFill>
                  <a:latin typeface="字魂58号-创中黑" panose="00000500000000000000" pitchFamily="2" charset="-122"/>
                  <a:ea typeface="字魂58号-创中黑" panose="00000500000000000000" pitchFamily="2" charset="-122"/>
                </a:rPr>
                <a:t>Part  01</a:t>
              </a:r>
              <a:endParaRPr lang="en-US" altLang="zh-CN" sz="2400" b="1" dirty="0" smtClean="0">
                <a:solidFill>
                  <a:srgbClr val="2F8383"/>
                </a:solidFill>
                <a:latin typeface="字魂58号-创中黑" panose="00000500000000000000" pitchFamily="2" charset="-122"/>
                <a:ea typeface="字魂58号-创中黑" panose="00000500000000000000" pitchFamily="2" charset="-122"/>
              </a:endParaRPr>
            </a:p>
          </p:txBody>
        </p:sp>
      </p:grpSp>
      <p:sp>
        <p:nvSpPr>
          <p:cNvPr id="12" name="矩形 11"/>
          <p:cNvSpPr/>
          <p:nvPr/>
        </p:nvSpPr>
        <p:spPr>
          <a:xfrm>
            <a:off x="4938395" y="3305175"/>
            <a:ext cx="5870575" cy="922020"/>
          </a:xfrm>
          <a:prstGeom prst="rect">
            <a:avLst/>
          </a:prstGeom>
          <a:noFill/>
        </p:spPr>
        <p:txBody>
          <a:bodyPr wrap="square" rtlCol="0">
            <a:spAutoFit/>
          </a:bodyPr>
          <a:lstStyle/>
          <a:p>
            <a:pPr algn="dist"/>
            <a:r>
              <a:rPr lang="zh-CN" altLang="en-US" sz="5400" dirty="0">
                <a:solidFill>
                  <a:srgbClr val="2F8383"/>
                </a:solidFill>
                <a:latin typeface="字魂105号-简雅黑" panose="00000500000000000000" pitchFamily="2" charset="-122"/>
                <a:ea typeface="字魂105号-简雅黑" panose="00000500000000000000" pitchFamily="2" charset="-122"/>
              </a:rPr>
              <a:t>选题的背景与意义</a:t>
            </a:r>
            <a:endParaRPr lang="zh-CN" altLang="en-US" sz="5400" dirty="0">
              <a:solidFill>
                <a:srgbClr val="2F8383"/>
              </a:solidFill>
              <a:latin typeface="字魂105号-简雅黑" panose="00000500000000000000" pitchFamily="2" charset="-122"/>
              <a:ea typeface="字魂105号-简雅黑" panose="00000500000000000000" pitchFamily="2" charset="-122"/>
            </a:endParaRPr>
          </a:p>
        </p:txBody>
      </p:sp>
      <p:sp>
        <p:nvSpPr>
          <p:cNvPr id="21" name="Freeform 22"/>
          <p:cNvSpPr>
            <a:spLocks noEditPoints="1"/>
          </p:cNvSpPr>
          <p:nvPr/>
        </p:nvSpPr>
        <p:spPr bwMode="auto">
          <a:xfrm>
            <a:off x="3463290" y="3515360"/>
            <a:ext cx="647065" cy="501650"/>
          </a:xfrm>
          <a:custGeom>
            <a:avLst/>
            <a:gdLst>
              <a:gd name="T0" fmla="*/ 107 w 136"/>
              <a:gd name="T1" fmla="*/ 18 h 102"/>
              <a:gd name="T2" fmla="*/ 115 w 136"/>
              <a:gd name="T3" fmla="*/ 20 h 102"/>
              <a:gd name="T4" fmla="*/ 119 w 136"/>
              <a:gd name="T5" fmla="*/ 4 h 102"/>
              <a:gd name="T6" fmla="*/ 105 w 136"/>
              <a:gd name="T7" fmla="*/ 0 h 102"/>
              <a:gd name="T8" fmla="*/ 34 w 136"/>
              <a:gd name="T9" fmla="*/ 61 h 102"/>
              <a:gd name="T10" fmla="*/ 117 w 136"/>
              <a:gd name="T11" fmla="*/ 102 h 102"/>
              <a:gd name="T12" fmla="*/ 34 w 136"/>
              <a:gd name="T13" fmla="*/ 61 h 102"/>
              <a:gd name="T14" fmla="*/ 0 w 136"/>
              <a:gd name="T15" fmla="*/ 65 h 102"/>
              <a:gd name="T16" fmla="*/ 4 w 136"/>
              <a:gd name="T17" fmla="*/ 102 h 102"/>
              <a:gd name="T18" fmla="*/ 10 w 136"/>
              <a:gd name="T19" fmla="*/ 61 h 102"/>
              <a:gd name="T20" fmla="*/ 131 w 136"/>
              <a:gd name="T21" fmla="*/ 61 h 102"/>
              <a:gd name="T22" fmla="*/ 121 w 136"/>
              <a:gd name="T23" fmla="*/ 102 h 102"/>
              <a:gd name="T24" fmla="*/ 136 w 136"/>
              <a:gd name="T25" fmla="*/ 98 h 102"/>
              <a:gd name="T26" fmla="*/ 131 w 136"/>
              <a:gd name="T27" fmla="*/ 61 h 102"/>
              <a:gd name="T28" fmla="*/ 22 w 136"/>
              <a:gd name="T29" fmla="*/ 102 h 102"/>
              <a:gd name="T30" fmla="*/ 30 w 136"/>
              <a:gd name="T31" fmla="*/ 61 h 102"/>
              <a:gd name="T32" fmla="*/ 127 w 136"/>
              <a:gd name="T33" fmla="*/ 49 h 102"/>
              <a:gd name="T34" fmla="*/ 123 w 136"/>
              <a:gd name="T35" fmla="*/ 28 h 102"/>
              <a:gd name="T36" fmla="*/ 8 w 136"/>
              <a:gd name="T37" fmla="*/ 33 h 102"/>
              <a:gd name="T38" fmla="*/ 12 w 136"/>
              <a:gd name="T39" fmla="*/ 53 h 102"/>
              <a:gd name="T40" fmla="*/ 127 w 136"/>
              <a:gd name="T41" fmla="*/ 49 h 102"/>
              <a:gd name="T42" fmla="*/ 33 w 136"/>
              <a:gd name="T43" fmla="*/ 35 h 102"/>
              <a:gd name="T44" fmla="*/ 29 w 136"/>
              <a:gd name="T45" fmla="*/ 35 h 102"/>
              <a:gd name="T46" fmla="*/ 24 w 136"/>
              <a:gd name="T47" fmla="*/ 47 h 102"/>
              <a:gd name="T48" fmla="*/ 20 w 136"/>
              <a:gd name="T49" fmla="*/ 47 h 102"/>
              <a:gd name="T50" fmla="*/ 22 w 136"/>
              <a:gd name="T51" fmla="*/ 33 h 102"/>
              <a:gd name="T52" fmla="*/ 24 w 136"/>
              <a:gd name="T53" fmla="*/ 47 h 102"/>
              <a:gd name="T54" fmla="*/ 29 w 136"/>
              <a:gd name="T55" fmla="*/ 43 h 102"/>
              <a:gd name="T56" fmla="*/ 33 w 136"/>
              <a:gd name="T57" fmla="*/ 43 h 102"/>
              <a:gd name="T58" fmla="*/ 35 w 136"/>
              <a:gd name="T59" fmla="*/ 49 h 102"/>
              <a:gd name="T60" fmla="*/ 35 w 136"/>
              <a:gd name="T61" fmla="*/ 45 h 102"/>
              <a:gd name="T62" fmla="*/ 35 w 136"/>
              <a:gd name="T63" fmla="*/ 49 h 102"/>
              <a:gd name="T64" fmla="*/ 33 w 136"/>
              <a:gd name="T65" fmla="*/ 39 h 102"/>
              <a:gd name="T66" fmla="*/ 37 w 136"/>
              <a:gd name="T67" fmla="*/ 39 h 102"/>
              <a:gd name="T68" fmla="*/ 119 w 136"/>
              <a:gd name="T69" fmla="*/ 45 h 102"/>
              <a:gd name="T70" fmla="*/ 111 w 136"/>
              <a:gd name="T71" fmla="*/ 45 h 102"/>
              <a:gd name="T72" fmla="*/ 115 w 136"/>
              <a:gd name="T73" fmla="*/ 33 h 102"/>
              <a:gd name="T74" fmla="*/ 119 w 136"/>
              <a:gd name="T75" fmla="*/ 45 h 102"/>
              <a:gd name="T76" fmla="*/ 105 w 136"/>
              <a:gd name="T77" fmla="*/ 20 h 102"/>
              <a:gd name="T78" fmla="*/ 103 w 136"/>
              <a:gd name="T79" fmla="*/ 2 h 102"/>
              <a:gd name="T80" fmla="*/ 20 w 136"/>
              <a:gd name="T81" fmla="*/ 0 h 102"/>
              <a:gd name="T82" fmla="*/ 16 w 136"/>
              <a:gd name="T83" fmla="*/ 16 h 102"/>
              <a:gd name="T84" fmla="*/ 82 w 136"/>
              <a:gd name="T85" fmla="*/ 4 h 102"/>
              <a:gd name="T86" fmla="*/ 99 w 136"/>
              <a:gd name="T87" fmla="*/ 16 h 102"/>
              <a:gd name="T88" fmla="*/ 82 w 136"/>
              <a:gd name="T89"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02">
                <a:moveTo>
                  <a:pt x="107" y="2"/>
                </a:moveTo>
                <a:cubicBezTo>
                  <a:pt x="109" y="7"/>
                  <a:pt x="109" y="13"/>
                  <a:pt x="107" y="18"/>
                </a:cubicBezTo>
                <a:cubicBezTo>
                  <a:pt x="107" y="19"/>
                  <a:pt x="106" y="20"/>
                  <a:pt x="105" y="20"/>
                </a:cubicBezTo>
                <a:cubicBezTo>
                  <a:pt x="115" y="20"/>
                  <a:pt x="115" y="20"/>
                  <a:pt x="115" y="20"/>
                </a:cubicBezTo>
                <a:cubicBezTo>
                  <a:pt x="117" y="20"/>
                  <a:pt x="119" y="18"/>
                  <a:pt x="119" y="16"/>
                </a:cubicBezTo>
                <a:cubicBezTo>
                  <a:pt x="119" y="4"/>
                  <a:pt x="119" y="4"/>
                  <a:pt x="119" y="4"/>
                </a:cubicBezTo>
                <a:cubicBezTo>
                  <a:pt x="119" y="1"/>
                  <a:pt x="117" y="0"/>
                  <a:pt x="115" y="0"/>
                </a:cubicBezTo>
                <a:cubicBezTo>
                  <a:pt x="105" y="0"/>
                  <a:pt x="105" y="0"/>
                  <a:pt x="105" y="0"/>
                </a:cubicBezTo>
                <a:cubicBezTo>
                  <a:pt x="106" y="0"/>
                  <a:pt x="107" y="1"/>
                  <a:pt x="107" y="2"/>
                </a:cubicBezTo>
                <a:close/>
                <a:moveTo>
                  <a:pt x="34" y="61"/>
                </a:moveTo>
                <a:cubicBezTo>
                  <a:pt x="32" y="75"/>
                  <a:pt x="32" y="89"/>
                  <a:pt x="34" y="102"/>
                </a:cubicBezTo>
                <a:cubicBezTo>
                  <a:pt x="117" y="102"/>
                  <a:pt x="117" y="102"/>
                  <a:pt x="117" y="102"/>
                </a:cubicBezTo>
                <a:cubicBezTo>
                  <a:pt x="121" y="93"/>
                  <a:pt x="121" y="70"/>
                  <a:pt x="117" y="61"/>
                </a:cubicBezTo>
                <a:lnTo>
                  <a:pt x="34" y="61"/>
                </a:lnTo>
                <a:close/>
                <a:moveTo>
                  <a:pt x="4" y="61"/>
                </a:moveTo>
                <a:cubicBezTo>
                  <a:pt x="2" y="61"/>
                  <a:pt x="0" y="63"/>
                  <a:pt x="0" y="65"/>
                </a:cubicBezTo>
                <a:cubicBezTo>
                  <a:pt x="0" y="98"/>
                  <a:pt x="0" y="98"/>
                  <a:pt x="0" y="98"/>
                </a:cubicBezTo>
                <a:cubicBezTo>
                  <a:pt x="0" y="101"/>
                  <a:pt x="2" y="102"/>
                  <a:pt x="4" y="102"/>
                </a:cubicBezTo>
                <a:cubicBezTo>
                  <a:pt x="10" y="102"/>
                  <a:pt x="10" y="102"/>
                  <a:pt x="10" y="102"/>
                </a:cubicBezTo>
                <a:cubicBezTo>
                  <a:pt x="8" y="98"/>
                  <a:pt x="8" y="66"/>
                  <a:pt x="10" y="61"/>
                </a:cubicBezTo>
                <a:lnTo>
                  <a:pt x="4" y="61"/>
                </a:lnTo>
                <a:close/>
                <a:moveTo>
                  <a:pt x="131" y="61"/>
                </a:moveTo>
                <a:cubicBezTo>
                  <a:pt x="121" y="61"/>
                  <a:pt x="121" y="61"/>
                  <a:pt x="121" y="61"/>
                </a:cubicBezTo>
                <a:cubicBezTo>
                  <a:pt x="125" y="70"/>
                  <a:pt x="124" y="95"/>
                  <a:pt x="121" y="102"/>
                </a:cubicBezTo>
                <a:cubicBezTo>
                  <a:pt x="131" y="102"/>
                  <a:pt x="131" y="102"/>
                  <a:pt x="131" y="102"/>
                </a:cubicBezTo>
                <a:cubicBezTo>
                  <a:pt x="134" y="102"/>
                  <a:pt x="136" y="101"/>
                  <a:pt x="136" y="98"/>
                </a:cubicBezTo>
                <a:cubicBezTo>
                  <a:pt x="136" y="65"/>
                  <a:pt x="136" y="65"/>
                  <a:pt x="136" y="65"/>
                </a:cubicBezTo>
                <a:cubicBezTo>
                  <a:pt x="136" y="63"/>
                  <a:pt x="134" y="61"/>
                  <a:pt x="131" y="61"/>
                </a:cubicBezTo>
                <a:close/>
                <a:moveTo>
                  <a:pt x="22" y="61"/>
                </a:moveTo>
                <a:cubicBezTo>
                  <a:pt x="19" y="69"/>
                  <a:pt x="19" y="95"/>
                  <a:pt x="22" y="102"/>
                </a:cubicBezTo>
                <a:cubicBezTo>
                  <a:pt x="30" y="102"/>
                  <a:pt x="30" y="102"/>
                  <a:pt x="30" y="102"/>
                </a:cubicBezTo>
                <a:cubicBezTo>
                  <a:pt x="28" y="89"/>
                  <a:pt x="28" y="75"/>
                  <a:pt x="30" y="61"/>
                </a:cubicBezTo>
                <a:lnTo>
                  <a:pt x="22" y="61"/>
                </a:lnTo>
                <a:close/>
                <a:moveTo>
                  <a:pt x="127" y="49"/>
                </a:moveTo>
                <a:cubicBezTo>
                  <a:pt x="127" y="33"/>
                  <a:pt x="127" y="33"/>
                  <a:pt x="127" y="33"/>
                </a:cubicBezTo>
                <a:cubicBezTo>
                  <a:pt x="127" y="30"/>
                  <a:pt x="125" y="28"/>
                  <a:pt x="123" y="28"/>
                </a:cubicBezTo>
                <a:cubicBezTo>
                  <a:pt x="12" y="28"/>
                  <a:pt x="12" y="28"/>
                  <a:pt x="12" y="28"/>
                </a:cubicBezTo>
                <a:cubicBezTo>
                  <a:pt x="10" y="28"/>
                  <a:pt x="8" y="30"/>
                  <a:pt x="8" y="33"/>
                </a:cubicBezTo>
                <a:cubicBezTo>
                  <a:pt x="8" y="49"/>
                  <a:pt x="8" y="49"/>
                  <a:pt x="8" y="49"/>
                </a:cubicBezTo>
                <a:cubicBezTo>
                  <a:pt x="8" y="51"/>
                  <a:pt x="10" y="53"/>
                  <a:pt x="12" y="53"/>
                </a:cubicBezTo>
                <a:cubicBezTo>
                  <a:pt x="123" y="53"/>
                  <a:pt x="123" y="53"/>
                  <a:pt x="123" y="53"/>
                </a:cubicBezTo>
                <a:cubicBezTo>
                  <a:pt x="125" y="53"/>
                  <a:pt x="127" y="51"/>
                  <a:pt x="127" y="49"/>
                </a:cubicBezTo>
                <a:close/>
                <a:moveTo>
                  <a:pt x="31" y="33"/>
                </a:moveTo>
                <a:cubicBezTo>
                  <a:pt x="32" y="33"/>
                  <a:pt x="33" y="33"/>
                  <a:pt x="33" y="35"/>
                </a:cubicBezTo>
                <a:cubicBezTo>
                  <a:pt x="33" y="36"/>
                  <a:pt x="32" y="37"/>
                  <a:pt x="31" y="37"/>
                </a:cubicBezTo>
                <a:cubicBezTo>
                  <a:pt x="29" y="37"/>
                  <a:pt x="29" y="36"/>
                  <a:pt x="29" y="35"/>
                </a:cubicBezTo>
                <a:cubicBezTo>
                  <a:pt x="29" y="33"/>
                  <a:pt x="29" y="33"/>
                  <a:pt x="31" y="33"/>
                </a:cubicBezTo>
                <a:close/>
                <a:moveTo>
                  <a:pt x="24" y="47"/>
                </a:moveTo>
                <a:cubicBezTo>
                  <a:pt x="24" y="48"/>
                  <a:pt x="24" y="49"/>
                  <a:pt x="22" y="49"/>
                </a:cubicBezTo>
                <a:cubicBezTo>
                  <a:pt x="21" y="49"/>
                  <a:pt x="20" y="48"/>
                  <a:pt x="20" y="47"/>
                </a:cubicBezTo>
                <a:cubicBezTo>
                  <a:pt x="20" y="35"/>
                  <a:pt x="20" y="35"/>
                  <a:pt x="20" y="35"/>
                </a:cubicBezTo>
                <a:cubicBezTo>
                  <a:pt x="20" y="33"/>
                  <a:pt x="21" y="33"/>
                  <a:pt x="22" y="33"/>
                </a:cubicBezTo>
                <a:cubicBezTo>
                  <a:pt x="24" y="33"/>
                  <a:pt x="24" y="33"/>
                  <a:pt x="24" y="35"/>
                </a:cubicBezTo>
                <a:lnTo>
                  <a:pt x="24" y="47"/>
                </a:lnTo>
                <a:close/>
                <a:moveTo>
                  <a:pt x="31" y="45"/>
                </a:moveTo>
                <a:cubicBezTo>
                  <a:pt x="29" y="45"/>
                  <a:pt x="29" y="44"/>
                  <a:pt x="29" y="43"/>
                </a:cubicBezTo>
                <a:cubicBezTo>
                  <a:pt x="29" y="42"/>
                  <a:pt x="29" y="41"/>
                  <a:pt x="31" y="41"/>
                </a:cubicBezTo>
                <a:cubicBezTo>
                  <a:pt x="32" y="41"/>
                  <a:pt x="33" y="42"/>
                  <a:pt x="33" y="43"/>
                </a:cubicBezTo>
                <a:cubicBezTo>
                  <a:pt x="33" y="44"/>
                  <a:pt x="32" y="45"/>
                  <a:pt x="31" y="45"/>
                </a:cubicBezTo>
                <a:close/>
                <a:moveTo>
                  <a:pt x="35" y="49"/>
                </a:moveTo>
                <a:cubicBezTo>
                  <a:pt x="34" y="49"/>
                  <a:pt x="33" y="48"/>
                  <a:pt x="33" y="47"/>
                </a:cubicBezTo>
                <a:cubicBezTo>
                  <a:pt x="33" y="46"/>
                  <a:pt x="34" y="45"/>
                  <a:pt x="35" y="45"/>
                </a:cubicBezTo>
                <a:cubicBezTo>
                  <a:pt x="36" y="45"/>
                  <a:pt x="37" y="46"/>
                  <a:pt x="37" y="47"/>
                </a:cubicBezTo>
                <a:cubicBezTo>
                  <a:pt x="37" y="48"/>
                  <a:pt x="36" y="49"/>
                  <a:pt x="35" y="49"/>
                </a:cubicBezTo>
                <a:close/>
                <a:moveTo>
                  <a:pt x="35" y="41"/>
                </a:moveTo>
                <a:cubicBezTo>
                  <a:pt x="34" y="41"/>
                  <a:pt x="33" y="40"/>
                  <a:pt x="33" y="39"/>
                </a:cubicBezTo>
                <a:cubicBezTo>
                  <a:pt x="33" y="38"/>
                  <a:pt x="34" y="37"/>
                  <a:pt x="35" y="37"/>
                </a:cubicBezTo>
                <a:cubicBezTo>
                  <a:pt x="36" y="37"/>
                  <a:pt x="37" y="38"/>
                  <a:pt x="37" y="39"/>
                </a:cubicBezTo>
                <a:cubicBezTo>
                  <a:pt x="37" y="40"/>
                  <a:pt x="36" y="41"/>
                  <a:pt x="35" y="41"/>
                </a:cubicBezTo>
                <a:close/>
                <a:moveTo>
                  <a:pt x="119" y="45"/>
                </a:moveTo>
                <a:cubicBezTo>
                  <a:pt x="119" y="47"/>
                  <a:pt x="117" y="49"/>
                  <a:pt x="115" y="49"/>
                </a:cubicBezTo>
                <a:cubicBezTo>
                  <a:pt x="113" y="49"/>
                  <a:pt x="111" y="47"/>
                  <a:pt x="111" y="45"/>
                </a:cubicBezTo>
                <a:cubicBezTo>
                  <a:pt x="111" y="37"/>
                  <a:pt x="111" y="37"/>
                  <a:pt x="111" y="37"/>
                </a:cubicBezTo>
                <a:cubicBezTo>
                  <a:pt x="111" y="34"/>
                  <a:pt x="113" y="33"/>
                  <a:pt x="115" y="33"/>
                </a:cubicBezTo>
                <a:cubicBezTo>
                  <a:pt x="117" y="33"/>
                  <a:pt x="119" y="34"/>
                  <a:pt x="119" y="37"/>
                </a:cubicBezTo>
                <a:lnTo>
                  <a:pt x="119" y="45"/>
                </a:lnTo>
                <a:close/>
                <a:moveTo>
                  <a:pt x="20" y="20"/>
                </a:moveTo>
                <a:cubicBezTo>
                  <a:pt x="105" y="20"/>
                  <a:pt x="105" y="20"/>
                  <a:pt x="105" y="20"/>
                </a:cubicBezTo>
                <a:cubicBezTo>
                  <a:pt x="104" y="20"/>
                  <a:pt x="103" y="19"/>
                  <a:pt x="103" y="18"/>
                </a:cubicBezTo>
                <a:cubicBezTo>
                  <a:pt x="105" y="13"/>
                  <a:pt x="105" y="7"/>
                  <a:pt x="103" y="2"/>
                </a:cubicBezTo>
                <a:cubicBezTo>
                  <a:pt x="103" y="1"/>
                  <a:pt x="104" y="0"/>
                  <a:pt x="105" y="0"/>
                </a:cubicBezTo>
                <a:cubicBezTo>
                  <a:pt x="20" y="0"/>
                  <a:pt x="20" y="0"/>
                  <a:pt x="20" y="0"/>
                </a:cubicBezTo>
                <a:cubicBezTo>
                  <a:pt x="18" y="0"/>
                  <a:pt x="16" y="1"/>
                  <a:pt x="16" y="4"/>
                </a:cubicBezTo>
                <a:cubicBezTo>
                  <a:pt x="16" y="16"/>
                  <a:pt x="16" y="16"/>
                  <a:pt x="16" y="16"/>
                </a:cubicBezTo>
                <a:cubicBezTo>
                  <a:pt x="16" y="18"/>
                  <a:pt x="18" y="20"/>
                  <a:pt x="20" y="20"/>
                </a:cubicBezTo>
                <a:close/>
                <a:moveTo>
                  <a:pt x="82" y="4"/>
                </a:moveTo>
                <a:cubicBezTo>
                  <a:pt x="99" y="4"/>
                  <a:pt x="99" y="4"/>
                  <a:pt x="99" y="4"/>
                </a:cubicBezTo>
                <a:cubicBezTo>
                  <a:pt x="99" y="16"/>
                  <a:pt x="99" y="16"/>
                  <a:pt x="99" y="16"/>
                </a:cubicBezTo>
                <a:cubicBezTo>
                  <a:pt x="82" y="16"/>
                  <a:pt x="82" y="16"/>
                  <a:pt x="82" y="16"/>
                </a:cubicBezTo>
                <a:lnTo>
                  <a:pt x="82" y="4"/>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3" name="文本框 12"/>
          <p:cNvSpPr txBox="1"/>
          <p:nvPr/>
        </p:nvSpPr>
        <p:spPr>
          <a:xfrm>
            <a:off x="5379720" y="4245610"/>
            <a:ext cx="4987290" cy="521970"/>
          </a:xfrm>
          <a:prstGeom prst="rect">
            <a:avLst/>
          </a:prstGeom>
          <a:noFill/>
        </p:spPr>
        <p:txBody>
          <a:bodyPr wrap="square" rtlCol="0">
            <a:spAutoFit/>
          </a:bodyPr>
          <a:lstStyle/>
          <a:p>
            <a:pPr algn="ctr"/>
            <a:r>
              <a:rPr lang="zh-CN" altLang="en-US" sz="1400" dirty="0" smtClean="0">
                <a:latin typeface="字魂58号-创中黑" panose="00000500000000000000" pitchFamily="2" charset="-122"/>
                <a:ea typeface="字魂58号-创中黑" panose="00000500000000000000" pitchFamily="2" charset="-122"/>
              </a:rPr>
              <a:t>请添加您所需要的文本请添加您所需要的文本请添加您所请添加您所需要的文本请添加您所需要的文本请添加您。</a:t>
            </a:r>
            <a:endParaRPr lang="zh-CN" altLang="en-US" sz="1200" dirty="0">
              <a:latin typeface="字魂58号-创中黑" panose="00000500000000000000" pitchFamily="2" charset="-122"/>
              <a:ea typeface="字魂58号-创中黑" panose="00000500000000000000" pitchFamily="2" charset="-122"/>
            </a:endParaRPr>
          </a:p>
        </p:txBody>
      </p:sp>
      <p:grpSp>
        <p:nvGrpSpPr>
          <p:cNvPr id="22" name="组合 21"/>
          <p:cNvGrpSpPr/>
          <p:nvPr/>
        </p:nvGrpSpPr>
        <p:grpSpPr>
          <a:xfrm>
            <a:off x="7294730" y="2695945"/>
            <a:ext cx="1157484" cy="341194"/>
            <a:chOff x="6239307" y="5049672"/>
            <a:chExt cx="1208050" cy="409432"/>
          </a:xfrm>
        </p:grpSpPr>
        <p:sp>
          <p:nvSpPr>
            <p:cNvPr id="18" name="燕尾形 17"/>
            <p:cNvSpPr/>
            <p:nvPr/>
          </p:nvSpPr>
          <p:spPr>
            <a:xfrm>
              <a:off x="6537278" y="5049672"/>
              <a:ext cx="347689" cy="409432"/>
            </a:xfrm>
            <a:prstGeom prst="chevron">
              <a:avLst>
                <a:gd name="adj" fmla="val 65701"/>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827992" y="5049672"/>
              <a:ext cx="347689" cy="409432"/>
            </a:xfrm>
            <a:prstGeom prst="chevron">
              <a:avLst>
                <a:gd name="adj" fmla="val 65701"/>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7099668" y="5049672"/>
              <a:ext cx="347689" cy="409432"/>
            </a:xfrm>
            <a:prstGeom prst="chevron">
              <a:avLst>
                <a:gd name="adj" fmla="val 65701"/>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6239307" y="5049672"/>
              <a:ext cx="347689" cy="409432"/>
            </a:xfrm>
            <a:prstGeom prst="chevron">
              <a:avLst>
                <a:gd name="adj" fmla="val 65701"/>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par>
                                <p:cTn id="17" presetID="3" presetClass="entr" presetSubtype="1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par>
                                <p:cTn id="20" presetID="3"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par>
                                <p:cTn id="32" presetID="3" presetClass="entr" presetSubtype="1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P spid="3" grpId="0" animBg="1"/>
      <p:bldP spid="12" grpId="0"/>
      <p:bldP spid="21"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640" y="835702"/>
            <a:ext cx="3886200" cy="645160"/>
          </a:xfrm>
          <a:prstGeom prst="rect">
            <a:avLst/>
          </a:prstGeom>
        </p:spPr>
        <p:txBody>
          <a:bodyPr wrap="square">
            <a:spAutoFit/>
          </a:bodyPr>
          <a:lstStyle/>
          <a:p>
            <a:pPr lvl="0" algn="l">
              <a:buClrTx/>
              <a:buSzTx/>
              <a:buFontTx/>
              <a:defRPr/>
            </a:pPr>
            <a:r>
              <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rPr>
              <a:t>选题的背景与意义</a:t>
            </a:r>
            <a:endPar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endParaRPr>
          </a:p>
        </p:txBody>
      </p:sp>
      <p:sp>
        <p:nvSpPr>
          <p:cNvPr id="10" name="文本框 9"/>
          <p:cNvSpPr txBox="1"/>
          <p:nvPr/>
        </p:nvSpPr>
        <p:spPr>
          <a:xfrm>
            <a:off x="5845175" y="2308860"/>
            <a:ext cx="5365115" cy="1050925"/>
          </a:xfrm>
          <a:prstGeom prst="rect">
            <a:avLst/>
          </a:prstGeom>
          <a:noFill/>
        </p:spPr>
        <p:txBody>
          <a:bodyPr wrap="square" rtlCol="0">
            <a:spAutoFit/>
          </a:bodyPr>
          <a:lstStyle/>
          <a:p>
            <a:pPr>
              <a:lnSpc>
                <a:spcPct val="130000"/>
              </a:lnSpc>
            </a:pPr>
            <a:r>
              <a:rPr lang="zh-CN" altLang="en-US" sz="1600" dirty="0" smtClean="0">
                <a:solidFill>
                  <a:schemeClr val="tx1"/>
                </a:solidFill>
                <a:latin typeface="字魂58号-创中黑" panose="00000500000000000000" pitchFamily="2" charset="-122"/>
                <a:ea typeface="字魂58号-创中黑" panose="00000500000000000000" pitchFamily="2" charset="-122"/>
              </a:rPr>
              <a:t>您所需要的文本请添加您所需要的文本请添加您所需要的文本请添加您所需要的文本请添加您所需要的文本请添加您所需要的文本请添加您请添加您所需要的文本您。</a:t>
            </a:r>
            <a:endParaRPr lang="zh-CN" altLang="en-US" sz="1600" dirty="0" smtClean="0">
              <a:solidFill>
                <a:schemeClr val="tx1"/>
              </a:solidFill>
              <a:latin typeface="字魂58号-创中黑" panose="00000500000000000000" pitchFamily="2" charset="-122"/>
              <a:ea typeface="字魂58号-创中黑" panose="00000500000000000000" pitchFamily="2" charset="-122"/>
            </a:endParaRPr>
          </a:p>
        </p:txBody>
      </p:sp>
      <p:sp>
        <p:nvSpPr>
          <p:cNvPr id="11" name="文本框 10"/>
          <p:cNvSpPr txBox="1"/>
          <p:nvPr/>
        </p:nvSpPr>
        <p:spPr>
          <a:xfrm>
            <a:off x="1040130" y="4355465"/>
            <a:ext cx="7324090" cy="1050925"/>
          </a:xfrm>
          <a:prstGeom prst="rect">
            <a:avLst/>
          </a:prstGeom>
          <a:noFill/>
        </p:spPr>
        <p:txBody>
          <a:bodyPr wrap="square" rtlCol="0">
            <a:spAutoFit/>
          </a:bodyPr>
          <a:lstStyle/>
          <a:p>
            <a:pPr>
              <a:lnSpc>
                <a:spcPct val="130000"/>
              </a:lnSpc>
            </a:pPr>
            <a:r>
              <a:rPr lang="zh-CN" altLang="en-US" sz="1600" dirty="0" smtClean="0">
                <a:solidFill>
                  <a:schemeClr val="tx1"/>
                </a:solidFill>
                <a:latin typeface="字魂58号-创中黑" panose="00000500000000000000" pitchFamily="2" charset="-122"/>
                <a:ea typeface="字魂58号-创中黑" panose="00000500000000000000" pitchFamily="2" charset="-122"/>
              </a:rPr>
              <a:t>您所需要的文本请添加您所需要的文本请添加您所需要的文本请添加您所需要的文本请添加您所需要的文本请添加您所需要的文本请添加您请添加您所需要的文本请添加您所需要的文本请添加您所需要您。</a:t>
            </a:r>
            <a:endParaRPr lang="zh-CN" altLang="en-US" sz="1600" dirty="0" smtClean="0">
              <a:solidFill>
                <a:schemeClr val="tx1"/>
              </a:solidFill>
              <a:latin typeface="字魂58号-创中黑" panose="00000500000000000000" pitchFamily="2" charset="-122"/>
              <a:ea typeface="字魂58号-创中黑" panose="00000500000000000000" pitchFamily="2" charset="-122"/>
            </a:endParaRPr>
          </a:p>
        </p:txBody>
      </p:sp>
      <p:pic>
        <p:nvPicPr>
          <p:cNvPr id="12" name="图片 11" descr="4d99cdce30be797e0833148bd34488bb"/>
          <p:cNvPicPr>
            <a:picLocks noChangeAspect="1"/>
          </p:cNvPicPr>
          <p:nvPr/>
        </p:nvPicPr>
        <p:blipFill>
          <a:blip r:embed="rId1"/>
          <a:srcRect t="39656"/>
          <a:stretch>
            <a:fillRect/>
          </a:stretch>
        </p:blipFill>
        <p:spPr>
          <a:xfrm>
            <a:off x="1040130" y="2021205"/>
            <a:ext cx="4601845" cy="1851025"/>
          </a:xfrm>
          <a:prstGeom prst="rect">
            <a:avLst/>
          </a:prstGeom>
        </p:spPr>
      </p:pic>
      <p:pic>
        <p:nvPicPr>
          <p:cNvPr id="14" name="图片 13" descr="5e46e2299518e3d05712972b56d89afd"/>
          <p:cNvPicPr>
            <a:picLocks noChangeAspect="1"/>
          </p:cNvPicPr>
          <p:nvPr/>
        </p:nvPicPr>
        <p:blipFill>
          <a:blip r:embed="rId2"/>
          <a:stretch>
            <a:fillRect/>
          </a:stretch>
        </p:blipFill>
        <p:spPr>
          <a:xfrm>
            <a:off x="8604250" y="3994785"/>
            <a:ext cx="2658110" cy="1772285"/>
          </a:xfrm>
          <a:prstGeom prst="rect">
            <a:avLst/>
          </a:prstGeom>
        </p:spPr>
      </p:pic>
      <p:cxnSp>
        <p:nvCxnSpPr>
          <p:cNvPr id="15" name="直接连接符 14"/>
          <p:cNvCxnSpPr/>
          <p:nvPr/>
        </p:nvCxnSpPr>
        <p:spPr>
          <a:xfrm flipV="1">
            <a:off x="5919470" y="2073275"/>
            <a:ext cx="5217160" cy="14605"/>
          </a:xfrm>
          <a:prstGeom prst="line">
            <a:avLst/>
          </a:prstGeom>
          <a:ln w="31750">
            <a:solidFill>
              <a:srgbClr val="2F8383"/>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13155" y="5736590"/>
            <a:ext cx="7270115" cy="30480"/>
          </a:xfrm>
          <a:prstGeom prst="line">
            <a:avLst/>
          </a:prstGeom>
          <a:ln w="31750">
            <a:solidFill>
              <a:srgbClr val="2F8383"/>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6476365" y="3752215"/>
            <a:ext cx="1221105" cy="122555"/>
            <a:chOff x="14515" y="2034"/>
            <a:chExt cx="2546" cy="313"/>
          </a:xfrm>
        </p:grpSpPr>
        <p:grpSp>
          <p:nvGrpSpPr>
            <p:cNvPr id="19" name="组合 18"/>
            <p:cNvGrpSpPr/>
            <p:nvPr/>
          </p:nvGrpSpPr>
          <p:grpSpPr>
            <a:xfrm>
              <a:off x="15861" y="2034"/>
              <a:ext cx="1200" cy="307"/>
              <a:chOff x="15861" y="2034"/>
              <a:chExt cx="1200" cy="307"/>
            </a:xfrm>
          </p:grpSpPr>
          <p:sp>
            <p:nvSpPr>
              <p:cNvPr id="17" name="等腰三角形 16"/>
              <p:cNvSpPr/>
              <p:nvPr/>
            </p:nvSpPr>
            <p:spPr>
              <a:xfrm>
                <a:off x="15861" y="2041"/>
                <a:ext cx="600" cy="300"/>
              </a:xfrm>
              <a:prstGeom prst="triangl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V="1">
                <a:off x="16461" y="2034"/>
                <a:ext cx="600" cy="300"/>
              </a:xfrm>
              <a:prstGeom prst="triangl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14515" y="2041"/>
              <a:ext cx="1200" cy="307"/>
              <a:chOff x="15861" y="2034"/>
              <a:chExt cx="1200" cy="307"/>
            </a:xfrm>
          </p:grpSpPr>
          <p:sp>
            <p:nvSpPr>
              <p:cNvPr id="22" name="等腰三角形 21"/>
              <p:cNvSpPr/>
              <p:nvPr/>
            </p:nvSpPr>
            <p:spPr>
              <a:xfrm>
                <a:off x="15861" y="2041"/>
                <a:ext cx="600" cy="300"/>
              </a:xfrm>
              <a:prstGeom prst="triangl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flipV="1">
                <a:off x="16461" y="2034"/>
                <a:ext cx="600" cy="300"/>
              </a:xfrm>
              <a:prstGeom prst="triangl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56895" y="79756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15035" y="864912"/>
            <a:ext cx="3886200" cy="645160"/>
          </a:xfrm>
          <a:prstGeom prst="rect">
            <a:avLst/>
          </a:prstGeom>
        </p:spPr>
        <p:txBody>
          <a:bodyPr wrap="square">
            <a:spAutoFit/>
          </a:bodyPr>
          <a:lstStyle/>
          <a:p>
            <a:pPr lvl="0" algn="l">
              <a:buClrTx/>
              <a:buSzTx/>
              <a:buFontTx/>
              <a:defRPr/>
            </a:pPr>
            <a:r>
              <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rPr>
              <a:t>选题的背景与意义</a:t>
            </a:r>
            <a:endPar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endParaRPr>
          </a:p>
        </p:txBody>
      </p:sp>
      <p:pic>
        <p:nvPicPr>
          <p:cNvPr id="9" name="图片 8" descr="3db092c432ff26e25fc7c14e2f22b9c5"/>
          <p:cNvPicPr>
            <a:picLocks noChangeAspect="1"/>
          </p:cNvPicPr>
          <p:nvPr/>
        </p:nvPicPr>
        <p:blipFill>
          <a:blip r:embed="rId1"/>
          <a:srcRect l="7576" r="23600"/>
          <a:stretch>
            <a:fillRect/>
          </a:stretch>
        </p:blipFill>
        <p:spPr>
          <a:xfrm>
            <a:off x="1416685" y="2154555"/>
            <a:ext cx="3429635" cy="3323590"/>
          </a:xfrm>
          <a:prstGeom prst="ellipse">
            <a:avLst/>
          </a:prstGeom>
          <a:ln w="139700">
            <a:solidFill>
              <a:schemeClr val="bg1"/>
            </a:solidFill>
          </a:ln>
        </p:spPr>
      </p:pic>
      <p:cxnSp>
        <p:nvCxnSpPr>
          <p:cNvPr id="10" name="直接连接符 9"/>
          <p:cNvCxnSpPr/>
          <p:nvPr/>
        </p:nvCxnSpPr>
        <p:spPr>
          <a:xfrm>
            <a:off x="4846320" y="3148965"/>
            <a:ext cx="1101725" cy="889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978525" y="2160905"/>
            <a:ext cx="13335" cy="332613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5991860" y="2160905"/>
            <a:ext cx="1101725" cy="889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978525" y="3811905"/>
            <a:ext cx="1101725" cy="889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8" idx="5"/>
          </p:cNvCxnSpPr>
          <p:nvPr/>
        </p:nvCxnSpPr>
        <p:spPr>
          <a:xfrm>
            <a:off x="6031865" y="5476875"/>
            <a:ext cx="1061720" cy="190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5919470" y="2099310"/>
            <a:ext cx="131445" cy="131445"/>
          </a:xfrm>
          <a:prstGeom prst="ellips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919470" y="3750310"/>
            <a:ext cx="131445" cy="131445"/>
          </a:xfrm>
          <a:prstGeom prst="ellips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919470" y="5364480"/>
            <a:ext cx="131445" cy="131445"/>
          </a:xfrm>
          <a:prstGeom prst="ellips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739890" y="1842135"/>
            <a:ext cx="821055" cy="849630"/>
          </a:xfrm>
          <a:prstGeom prst="round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6739890" y="3268345"/>
            <a:ext cx="821055" cy="849630"/>
          </a:xfrm>
          <a:prstGeom prst="round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6739890" y="4782185"/>
            <a:ext cx="821055" cy="849630"/>
          </a:xfrm>
          <a:prstGeom prst="round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p:cNvSpPr txBox="1"/>
          <p:nvPr/>
        </p:nvSpPr>
        <p:spPr>
          <a:xfrm>
            <a:off x="7710805" y="1975485"/>
            <a:ext cx="3639820"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a:t>
            </a:r>
            <a:endParaRPr lang="zh-CN" altLang="en-US" sz="1400" dirty="0">
              <a:latin typeface="字魂58号-创中黑" panose="00000500000000000000" pitchFamily="2" charset="-122"/>
              <a:ea typeface="字魂58号-创中黑" panose="00000500000000000000" pitchFamily="2" charset="-122"/>
            </a:endParaRPr>
          </a:p>
        </p:txBody>
      </p:sp>
      <p:sp>
        <p:nvSpPr>
          <p:cNvPr id="23" name="文本框 22"/>
          <p:cNvSpPr txBox="1"/>
          <p:nvPr/>
        </p:nvSpPr>
        <p:spPr>
          <a:xfrm>
            <a:off x="7560945" y="3401695"/>
            <a:ext cx="3639820"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a:t>
            </a:r>
            <a:endParaRPr lang="zh-CN" altLang="en-US" sz="1400" dirty="0">
              <a:latin typeface="字魂58号-创中黑" panose="00000500000000000000" pitchFamily="2" charset="-122"/>
              <a:ea typeface="字魂58号-创中黑" panose="00000500000000000000" pitchFamily="2" charset="-122"/>
            </a:endParaRPr>
          </a:p>
        </p:txBody>
      </p:sp>
      <p:sp>
        <p:nvSpPr>
          <p:cNvPr id="24" name="文本框 23"/>
          <p:cNvSpPr txBox="1"/>
          <p:nvPr/>
        </p:nvSpPr>
        <p:spPr>
          <a:xfrm>
            <a:off x="7710805" y="4893310"/>
            <a:ext cx="3639820"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a:t>
            </a:r>
            <a:endParaRPr lang="zh-CN" altLang="en-US" sz="1400" dirty="0">
              <a:latin typeface="字魂58号-创中黑" panose="00000500000000000000" pitchFamily="2" charset="-122"/>
              <a:ea typeface="字魂58号-创中黑" panose="00000500000000000000" pitchFamily="2" charset="-122"/>
            </a:endParaRPr>
          </a:p>
        </p:txBody>
      </p:sp>
      <p:grpSp>
        <p:nvGrpSpPr>
          <p:cNvPr id="35" name="组合 34"/>
          <p:cNvGrpSpPr/>
          <p:nvPr/>
        </p:nvGrpSpPr>
        <p:grpSpPr>
          <a:xfrm>
            <a:off x="6918634" y="2113337"/>
            <a:ext cx="527050" cy="325755"/>
            <a:chOff x="7668" y="5139"/>
            <a:chExt cx="830" cy="513"/>
          </a:xfrm>
          <a:solidFill>
            <a:schemeClr val="bg1"/>
          </a:solidFill>
        </p:grpSpPr>
        <p:sp>
          <p:nvSpPr>
            <p:cNvPr id="36" name="Freeform 137"/>
            <p:cNvSpPr>
              <a:spLocks noEditPoints="1"/>
            </p:cNvSpPr>
            <p:nvPr/>
          </p:nvSpPr>
          <p:spPr bwMode="auto">
            <a:xfrm>
              <a:off x="7734" y="5139"/>
              <a:ext cx="700" cy="439"/>
            </a:xfrm>
            <a:custGeom>
              <a:avLst/>
              <a:gdLst>
                <a:gd name="T0" fmla="*/ 4 w 162"/>
                <a:gd name="T1" fmla="*/ 102 h 102"/>
                <a:gd name="T2" fmla="*/ 158 w 162"/>
                <a:gd name="T3" fmla="*/ 102 h 102"/>
                <a:gd name="T4" fmla="*/ 162 w 162"/>
                <a:gd name="T5" fmla="*/ 98 h 102"/>
                <a:gd name="T6" fmla="*/ 162 w 162"/>
                <a:gd name="T7" fmla="*/ 4 h 102"/>
                <a:gd name="T8" fmla="*/ 158 w 162"/>
                <a:gd name="T9" fmla="*/ 0 h 102"/>
                <a:gd name="T10" fmla="*/ 4 w 162"/>
                <a:gd name="T11" fmla="*/ 0 h 102"/>
                <a:gd name="T12" fmla="*/ 0 w 162"/>
                <a:gd name="T13" fmla="*/ 4 h 102"/>
                <a:gd name="T14" fmla="*/ 0 w 162"/>
                <a:gd name="T15" fmla="*/ 98 h 102"/>
                <a:gd name="T16" fmla="*/ 4 w 162"/>
                <a:gd name="T17" fmla="*/ 102 h 102"/>
                <a:gd name="T18" fmla="*/ 81 w 162"/>
                <a:gd name="T19" fmla="*/ 3 h 102"/>
                <a:gd name="T20" fmla="*/ 84 w 162"/>
                <a:gd name="T21" fmla="*/ 5 h 102"/>
                <a:gd name="T22" fmla="*/ 81 w 162"/>
                <a:gd name="T23" fmla="*/ 8 h 102"/>
                <a:gd name="T24" fmla="*/ 78 w 162"/>
                <a:gd name="T25" fmla="*/ 5 h 102"/>
                <a:gd name="T26" fmla="*/ 81 w 162"/>
                <a:gd name="T27" fmla="*/ 3 h 102"/>
                <a:gd name="T28" fmla="*/ 10 w 162"/>
                <a:gd name="T29" fmla="*/ 10 h 102"/>
                <a:gd name="T30" fmla="*/ 152 w 162"/>
                <a:gd name="T31" fmla="*/ 10 h 102"/>
                <a:gd name="T32" fmla="*/ 152 w 162"/>
                <a:gd name="T33" fmla="*/ 92 h 102"/>
                <a:gd name="T34" fmla="*/ 10 w 162"/>
                <a:gd name="T35" fmla="*/ 92 h 102"/>
                <a:gd name="T36" fmla="*/ 10 w 162"/>
                <a:gd name="T37"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102">
                  <a:moveTo>
                    <a:pt x="4" y="102"/>
                  </a:moveTo>
                  <a:cubicBezTo>
                    <a:pt x="158" y="102"/>
                    <a:pt x="158" y="102"/>
                    <a:pt x="158" y="102"/>
                  </a:cubicBezTo>
                  <a:cubicBezTo>
                    <a:pt x="160" y="102"/>
                    <a:pt x="162" y="100"/>
                    <a:pt x="162" y="98"/>
                  </a:cubicBezTo>
                  <a:cubicBezTo>
                    <a:pt x="162" y="4"/>
                    <a:pt x="162" y="4"/>
                    <a:pt x="162" y="4"/>
                  </a:cubicBezTo>
                  <a:cubicBezTo>
                    <a:pt x="162" y="2"/>
                    <a:pt x="160" y="0"/>
                    <a:pt x="158" y="0"/>
                  </a:cubicBezTo>
                  <a:cubicBezTo>
                    <a:pt x="4" y="0"/>
                    <a:pt x="4" y="0"/>
                    <a:pt x="4" y="0"/>
                  </a:cubicBezTo>
                  <a:cubicBezTo>
                    <a:pt x="2" y="0"/>
                    <a:pt x="0" y="2"/>
                    <a:pt x="0" y="4"/>
                  </a:cubicBezTo>
                  <a:cubicBezTo>
                    <a:pt x="0" y="98"/>
                    <a:pt x="0" y="98"/>
                    <a:pt x="0" y="98"/>
                  </a:cubicBezTo>
                  <a:cubicBezTo>
                    <a:pt x="0" y="100"/>
                    <a:pt x="2" y="102"/>
                    <a:pt x="4" y="102"/>
                  </a:cubicBezTo>
                  <a:close/>
                  <a:moveTo>
                    <a:pt x="81" y="3"/>
                  </a:moveTo>
                  <a:cubicBezTo>
                    <a:pt x="82" y="3"/>
                    <a:pt x="84" y="4"/>
                    <a:pt x="84" y="5"/>
                  </a:cubicBezTo>
                  <a:cubicBezTo>
                    <a:pt x="84" y="7"/>
                    <a:pt x="82" y="8"/>
                    <a:pt x="81" y="8"/>
                  </a:cubicBezTo>
                  <a:cubicBezTo>
                    <a:pt x="80" y="8"/>
                    <a:pt x="78" y="7"/>
                    <a:pt x="78" y="5"/>
                  </a:cubicBezTo>
                  <a:cubicBezTo>
                    <a:pt x="78" y="4"/>
                    <a:pt x="80" y="3"/>
                    <a:pt x="81" y="3"/>
                  </a:cubicBezTo>
                  <a:close/>
                  <a:moveTo>
                    <a:pt x="10" y="10"/>
                  </a:moveTo>
                  <a:cubicBezTo>
                    <a:pt x="152" y="10"/>
                    <a:pt x="152" y="10"/>
                    <a:pt x="152" y="10"/>
                  </a:cubicBezTo>
                  <a:cubicBezTo>
                    <a:pt x="152" y="92"/>
                    <a:pt x="152" y="92"/>
                    <a:pt x="152" y="92"/>
                  </a:cubicBezTo>
                  <a:cubicBezTo>
                    <a:pt x="10" y="92"/>
                    <a:pt x="10" y="92"/>
                    <a:pt x="10" y="92"/>
                  </a:cubicBezTo>
                  <a:lnTo>
                    <a:pt x="10" y="10"/>
                  </a:lnTo>
                  <a:close/>
                </a:path>
              </a:pathLst>
            </a:custGeom>
            <a:grpFill/>
            <a:ln>
              <a:noFill/>
            </a:ln>
          </p:spPr>
          <p:txBody>
            <a:bodyPr vert="horz" wrap="square" lIns="91440" tIns="45720" rIns="91440" bIns="45720" numCol="1" anchor="t" anchorCtr="0" compatLnSpc="1"/>
            <a:lstStyle/>
            <a:p>
              <a:endParaRPr lang="en-US"/>
            </a:p>
          </p:txBody>
        </p:sp>
        <p:sp>
          <p:nvSpPr>
            <p:cNvPr id="37" name="Freeform 138"/>
            <p:cNvSpPr/>
            <p:nvPr/>
          </p:nvSpPr>
          <p:spPr bwMode="auto">
            <a:xfrm>
              <a:off x="7668" y="5600"/>
              <a:ext cx="831" cy="52"/>
            </a:xfrm>
            <a:custGeom>
              <a:avLst/>
              <a:gdLst>
                <a:gd name="T0" fmla="*/ 192 w 192"/>
                <a:gd name="T1" fmla="*/ 0 h 12"/>
                <a:gd name="T2" fmla="*/ 126 w 192"/>
                <a:gd name="T3" fmla="*/ 0 h 12"/>
                <a:gd name="T4" fmla="*/ 123 w 192"/>
                <a:gd name="T5" fmla="*/ 2 h 12"/>
                <a:gd name="T6" fmla="*/ 69 w 192"/>
                <a:gd name="T7" fmla="*/ 2 h 12"/>
                <a:gd name="T8" fmla="*/ 66 w 192"/>
                <a:gd name="T9" fmla="*/ 0 h 12"/>
                <a:gd name="T10" fmla="*/ 0 w 192"/>
                <a:gd name="T11" fmla="*/ 0 h 12"/>
                <a:gd name="T12" fmla="*/ 0 w 192"/>
                <a:gd name="T13" fmla="*/ 1 h 12"/>
                <a:gd name="T14" fmla="*/ 0 w 192"/>
                <a:gd name="T15" fmla="*/ 3 h 12"/>
                <a:gd name="T16" fmla="*/ 9 w 192"/>
                <a:gd name="T17" fmla="*/ 12 h 12"/>
                <a:gd name="T18" fmla="*/ 183 w 192"/>
                <a:gd name="T19" fmla="*/ 12 h 12"/>
                <a:gd name="T20" fmla="*/ 192 w 192"/>
                <a:gd name="T21" fmla="*/ 3 h 12"/>
                <a:gd name="T22" fmla="*/ 192 w 192"/>
                <a:gd name="T23" fmla="*/ 1 h 12"/>
                <a:gd name="T24" fmla="*/ 192 w 192"/>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2">
                  <a:moveTo>
                    <a:pt x="192" y="0"/>
                  </a:moveTo>
                  <a:cubicBezTo>
                    <a:pt x="126" y="0"/>
                    <a:pt x="126" y="0"/>
                    <a:pt x="126" y="0"/>
                  </a:cubicBezTo>
                  <a:cubicBezTo>
                    <a:pt x="125" y="1"/>
                    <a:pt x="124" y="2"/>
                    <a:pt x="123" y="2"/>
                  </a:cubicBezTo>
                  <a:cubicBezTo>
                    <a:pt x="69" y="2"/>
                    <a:pt x="69" y="2"/>
                    <a:pt x="69" y="2"/>
                  </a:cubicBezTo>
                  <a:cubicBezTo>
                    <a:pt x="68" y="2"/>
                    <a:pt x="67" y="1"/>
                    <a:pt x="66" y="0"/>
                  </a:cubicBezTo>
                  <a:cubicBezTo>
                    <a:pt x="0" y="0"/>
                    <a:pt x="0" y="0"/>
                    <a:pt x="0" y="0"/>
                  </a:cubicBezTo>
                  <a:cubicBezTo>
                    <a:pt x="0" y="0"/>
                    <a:pt x="0" y="0"/>
                    <a:pt x="0" y="1"/>
                  </a:cubicBezTo>
                  <a:cubicBezTo>
                    <a:pt x="0" y="3"/>
                    <a:pt x="0" y="3"/>
                    <a:pt x="0" y="3"/>
                  </a:cubicBezTo>
                  <a:cubicBezTo>
                    <a:pt x="0" y="8"/>
                    <a:pt x="4" y="12"/>
                    <a:pt x="9" y="12"/>
                  </a:cubicBezTo>
                  <a:cubicBezTo>
                    <a:pt x="183" y="12"/>
                    <a:pt x="183" y="12"/>
                    <a:pt x="183" y="12"/>
                  </a:cubicBezTo>
                  <a:cubicBezTo>
                    <a:pt x="188" y="12"/>
                    <a:pt x="192" y="8"/>
                    <a:pt x="192" y="3"/>
                  </a:cubicBezTo>
                  <a:cubicBezTo>
                    <a:pt x="192" y="1"/>
                    <a:pt x="192" y="1"/>
                    <a:pt x="192" y="1"/>
                  </a:cubicBezTo>
                  <a:cubicBezTo>
                    <a:pt x="192" y="0"/>
                    <a:pt x="192" y="0"/>
                    <a:pt x="192" y="0"/>
                  </a:cubicBezTo>
                  <a:close/>
                </a:path>
              </a:pathLst>
            </a:custGeom>
            <a:grpFill/>
            <a:ln>
              <a:noFill/>
            </a:ln>
          </p:spPr>
          <p:txBody>
            <a:bodyPr vert="horz" wrap="square" lIns="91440" tIns="45720" rIns="91440" bIns="45720" numCol="1" anchor="t" anchorCtr="0" compatLnSpc="1"/>
            <a:lstStyle/>
            <a:p>
              <a:endParaRPr lang="en-US"/>
            </a:p>
          </p:txBody>
        </p:sp>
        <p:sp>
          <p:nvSpPr>
            <p:cNvPr id="38" name="Freeform 139"/>
            <p:cNvSpPr/>
            <p:nvPr/>
          </p:nvSpPr>
          <p:spPr bwMode="auto">
            <a:xfrm>
              <a:off x="8227" y="5280"/>
              <a:ext cx="54" cy="57"/>
            </a:xfrm>
            <a:custGeom>
              <a:avLst/>
              <a:gdLst>
                <a:gd name="T0" fmla="*/ 9 w 13"/>
                <a:gd name="T1" fmla="*/ 2 h 13"/>
                <a:gd name="T2" fmla="*/ 1 w 13"/>
                <a:gd name="T3" fmla="*/ 4 h 13"/>
                <a:gd name="T4" fmla="*/ 4 w 13"/>
                <a:gd name="T5" fmla="*/ 12 h 13"/>
                <a:gd name="T6" fmla="*/ 12 w 13"/>
                <a:gd name="T7" fmla="*/ 9 h 13"/>
                <a:gd name="T8" fmla="*/ 9 w 13"/>
                <a:gd name="T9" fmla="*/ 2 h 13"/>
              </a:gdLst>
              <a:ahLst/>
              <a:cxnLst>
                <a:cxn ang="0">
                  <a:pos x="T0" y="T1"/>
                </a:cxn>
                <a:cxn ang="0">
                  <a:pos x="T2" y="T3"/>
                </a:cxn>
                <a:cxn ang="0">
                  <a:pos x="T4" y="T5"/>
                </a:cxn>
                <a:cxn ang="0">
                  <a:pos x="T6" y="T7"/>
                </a:cxn>
                <a:cxn ang="0">
                  <a:pos x="T8" y="T9"/>
                </a:cxn>
              </a:cxnLst>
              <a:rect l="0" t="0" r="r" b="b"/>
              <a:pathLst>
                <a:path w="13" h="13">
                  <a:moveTo>
                    <a:pt x="9" y="2"/>
                  </a:moveTo>
                  <a:cubicBezTo>
                    <a:pt x="6" y="0"/>
                    <a:pt x="3" y="2"/>
                    <a:pt x="1" y="4"/>
                  </a:cubicBezTo>
                  <a:cubicBezTo>
                    <a:pt x="0" y="7"/>
                    <a:pt x="1" y="11"/>
                    <a:pt x="4" y="12"/>
                  </a:cubicBezTo>
                  <a:cubicBezTo>
                    <a:pt x="7" y="13"/>
                    <a:pt x="11" y="12"/>
                    <a:pt x="12" y="9"/>
                  </a:cubicBezTo>
                  <a:cubicBezTo>
                    <a:pt x="13" y="6"/>
                    <a:pt x="12" y="3"/>
                    <a:pt x="9" y="2"/>
                  </a:cubicBezTo>
                  <a:close/>
                </a:path>
              </a:pathLst>
            </a:custGeom>
            <a:grpFill/>
            <a:ln>
              <a:noFill/>
            </a:ln>
          </p:spPr>
          <p:txBody>
            <a:bodyPr vert="horz" wrap="square" lIns="91440" tIns="45720" rIns="91440" bIns="45720" numCol="1" anchor="t" anchorCtr="0" compatLnSpc="1"/>
            <a:lstStyle/>
            <a:p>
              <a:endParaRPr lang="en-US"/>
            </a:p>
          </p:txBody>
        </p:sp>
        <p:sp>
          <p:nvSpPr>
            <p:cNvPr id="39" name="Freeform 140"/>
            <p:cNvSpPr>
              <a:spLocks noEditPoints="1"/>
            </p:cNvSpPr>
            <p:nvPr/>
          </p:nvSpPr>
          <p:spPr bwMode="auto">
            <a:xfrm>
              <a:off x="7803" y="5209"/>
              <a:ext cx="561" cy="302"/>
            </a:xfrm>
            <a:custGeom>
              <a:avLst/>
              <a:gdLst>
                <a:gd name="T0" fmla="*/ 0 w 130"/>
                <a:gd name="T1" fmla="*/ 70 h 70"/>
                <a:gd name="T2" fmla="*/ 16 w 130"/>
                <a:gd name="T3" fmla="*/ 66 h 70"/>
                <a:gd name="T4" fmla="*/ 21 w 130"/>
                <a:gd name="T5" fmla="*/ 60 h 70"/>
                <a:gd name="T6" fmla="*/ 13 w 130"/>
                <a:gd name="T7" fmla="*/ 53 h 70"/>
                <a:gd name="T8" fmla="*/ 14 w 130"/>
                <a:gd name="T9" fmla="*/ 45 h 70"/>
                <a:gd name="T10" fmla="*/ 22 w 130"/>
                <a:gd name="T11" fmla="*/ 43 h 70"/>
                <a:gd name="T12" fmla="*/ 19 w 130"/>
                <a:gd name="T13" fmla="*/ 33 h 70"/>
                <a:gd name="T14" fmla="*/ 23 w 130"/>
                <a:gd name="T15" fmla="*/ 27 h 70"/>
                <a:gd name="T16" fmla="*/ 31 w 130"/>
                <a:gd name="T17" fmla="*/ 28 h 70"/>
                <a:gd name="T18" fmla="*/ 33 w 130"/>
                <a:gd name="T19" fmla="*/ 19 h 70"/>
                <a:gd name="T20" fmla="*/ 40 w 130"/>
                <a:gd name="T21" fmla="*/ 15 h 70"/>
                <a:gd name="T22" fmla="*/ 46 w 130"/>
                <a:gd name="T23" fmla="*/ 21 h 70"/>
                <a:gd name="T24" fmla="*/ 53 w 130"/>
                <a:gd name="T25" fmla="*/ 13 h 70"/>
                <a:gd name="T26" fmla="*/ 60 w 130"/>
                <a:gd name="T27" fmla="*/ 14 h 70"/>
                <a:gd name="T28" fmla="*/ 63 w 130"/>
                <a:gd name="T29" fmla="*/ 22 h 70"/>
                <a:gd name="T30" fmla="*/ 73 w 130"/>
                <a:gd name="T31" fmla="*/ 18 h 70"/>
                <a:gd name="T32" fmla="*/ 79 w 130"/>
                <a:gd name="T33" fmla="*/ 23 h 70"/>
                <a:gd name="T34" fmla="*/ 77 w 130"/>
                <a:gd name="T35" fmla="*/ 31 h 70"/>
                <a:gd name="T36" fmla="*/ 87 w 130"/>
                <a:gd name="T37" fmla="*/ 33 h 70"/>
                <a:gd name="T38" fmla="*/ 91 w 130"/>
                <a:gd name="T39" fmla="*/ 40 h 70"/>
                <a:gd name="T40" fmla="*/ 85 w 130"/>
                <a:gd name="T41" fmla="*/ 46 h 70"/>
                <a:gd name="T42" fmla="*/ 93 w 130"/>
                <a:gd name="T43" fmla="*/ 53 h 70"/>
                <a:gd name="T44" fmla="*/ 92 w 130"/>
                <a:gd name="T45" fmla="*/ 60 h 70"/>
                <a:gd name="T46" fmla="*/ 84 w 130"/>
                <a:gd name="T47" fmla="*/ 63 h 70"/>
                <a:gd name="T48" fmla="*/ 85 w 130"/>
                <a:gd name="T49" fmla="*/ 70 h 70"/>
                <a:gd name="T50" fmla="*/ 130 w 130"/>
                <a:gd name="T51" fmla="*/ 0 h 70"/>
                <a:gd name="T52" fmla="*/ 120 w 130"/>
                <a:gd name="T53" fmla="*/ 26 h 70"/>
                <a:gd name="T54" fmla="*/ 116 w 130"/>
                <a:gd name="T55" fmla="*/ 29 h 70"/>
                <a:gd name="T56" fmla="*/ 115 w 130"/>
                <a:gd name="T57" fmla="*/ 31 h 70"/>
                <a:gd name="T58" fmla="*/ 117 w 130"/>
                <a:gd name="T59" fmla="*/ 36 h 70"/>
                <a:gd name="T60" fmla="*/ 111 w 130"/>
                <a:gd name="T61" fmla="*/ 38 h 70"/>
                <a:gd name="T62" fmla="*/ 104 w 130"/>
                <a:gd name="T63" fmla="*/ 36 h 70"/>
                <a:gd name="T64" fmla="*/ 102 w 130"/>
                <a:gd name="T65" fmla="*/ 40 h 70"/>
                <a:gd name="T66" fmla="*/ 96 w 130"/>
                <a:gd name="T67" fmla="*/ 38 h 70"/>
                <a:gd name="T68" fmla="*/ 97 w 130"/>
                <a:gd name="T69" fmla="*/ 33 h 70"/>
                <a:gd name="T70" fmla="*/ 94 w 130"/>
                <a:gd name="T71" fmla="*/ 29 h 70"/>
                <a:gd name="T72" fmla="*/ 88 w 130"/>
                <a:gd name="T73" fmla="*/ 29 h 70"/>
                <a:gd name="T74" fmla="*/ 89 w 130"/>
                <a:gd name="T75" fmla="*/ 22 h 70"/>
                <a:gd name="T76" fmla="*/ 94 w 130"/>
                <a:gd name="T77" fmla="*/ 19 h 70"/>
                <a:gd name="T78" fmla="*/ 94 w 130"/>
                <a:gd name="T79" fmla="*/ 17 h 70"/>
                <a:gd name="T80" fmla="*/ 92 w 130"/>
                <a:gd name="T81" fmla="*/ 12 h 70"/>
                <a:gd name="T82" fmla="*/ 98 w 130"/>
                <a:gd name="T83" fmla="*/ 9 h 70"/>
                <a:gd name="T84" fmla="*/ 105 w 130"/>
                <a:gd name="T85" fmla="*/ 12 h 70"/>
                <a:gd name="T86" fmla="*/ 107 w 130"/>
                <a:gd name="T87" fmla="*/ 8 h 70"/>
                <a:gd name="T88" fmla="*/ 114 w 130"/>
                <a:gd name="T89" fmla="*/ 9 h 70"/>
                <a:gd name="T90" fmla="*/ 113 w 130"/>
                <a:gd name="T91" fmla="*/ 15 h 70"/>
                <a:gd name="T92" fmla="*/ 116 w 130"/>
                <a:gd name="T93" fmla="*/ 18 h 70"/>
                <a:gd name="T94" fmla="*/ 121 w 130"/>
                <a:gd name="T95" fmla="*/ 19 h 70"/>
                <a:gd name="T96" fmla="*/ 120 w 130"/>
                <a:gd name="T97"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 h="70">
                  <a:moveTo>
                    <a:pt x="0" y="0"/>
                  </a:moveTo>
                  <a:cubicBezTo>
                    <a:pt x="0" y="70"/>
                    <a:pt x="0" y="70"/>
                    <a:pt x="0" y="70"/>
                  </a:cubicBezTo>
                  <a:cubicBezTo>
                    <a:pt x="18" y="70"/>
                    <a:pt x="18" y="70"/>
                    <a:pt x="18" y="70"/>
                  </a:cubicBezTo>
                  <a:cubicBezTo>
                    <a:pt x="16" y="66"/>
                    <a:pt x="16" y="66"/>
                    <a:pt x="16" y="66"/>
                  </a:cubicBezTo>
                  <a:cubicBezTo>
                    <a:pt x="15" y="64"/>
                    <a:pt x="15" y="64"/>
                    <a:pt x="15" y="64"/>
                  </a:cubicBezTo>
                  <a:cubicBezTo>
                    <a:pt x="21" y="60"/>
                    <a:pt x="21" y="60"/>
                    <a:pt x="21" y="60"/>
                  </a:cubicBezTo>
                  <a:cubicBezTo>
                    <a:pt x="21" y="58"/>
                    <a:pt x="20" y="56"/>
                    <a:pt x="20" y="55"/>
                  </a:cubicBezTo>
                  <a:cubicBezTo>
                    <a:pt x="13" y="53"/>
                    <a:pt x="13" y="53"/>
                    <a:pt x="13" y="53"/>
                  </a:cubicBezTo>
                  <a:cubicBezTo>
                    <a:pt x="14" y="51"/>
                    <a:pt x="14" y="51"/>
                    <a:pt x="14" y="51"/>
                  </a:cubicBezTo>
                  <a:cubicBezTo>
                    <a:pt x="14" y="45"/>
                    <a:pt x="14" y="45"/>
                    <a:pt x="14" y="45"/>
                  </a:cubicBezTo>
                  <a:cubicBezTo>
                    <a:pt x="14" y="43"/>
                    <a:pt x="14" y="43"/>
                    <a:pt x="14" y="43"/>
                  </a:cubicBezTo>
                  <a:cubicBezTo>
                    <a:pt x="22" y="43"/>
                    <a:pt x="22" y="43"/>
                    <a:pt x="22" y="43"/>
                  </a:cubicBezTo>
                  <a:cubicBezTo>
                    <a:pt x="22" y="41"/>
                    <a:pt x="23" y="39"/>
                    <a:pt x="24" y="38"/>
                  </a:cubicBezTo>
                  <a:cubicBezTo>
                    <a:pt x="19" y="33"/>
                    <a:pt x="19" y="33"/>
                    <a:pt x="19" y="33"/>
                  </a:cubicBezTo>
                  <a:cubicBezTo>
                    <a:pt x="20" y="31"/>
                    <a:pt x="20" y="31"/>
                    <a:pt x="20" y="31"/>
                  </a:cubicBezTo>
                  <a:cubicBezTo>
                    <a:pt x="23" y="27"/>
                    <a:pt x="23" y="27"/>
                    <a:pt x="23" y="27"/>
                  </a:cubicBezTo>
                  <a:cubicBezTo>
                    <a:pt x="24" y="25"/>
                    <a:pt x="24" y="25"/>
                    <a:pt x="24" y="25"/>
                  </a:cubicBezTo>
                  <a:cubicBezTo>
                    <a:pt x="31" y="28"/>
                    <a:pt x="31" y="28"/>
                    <a:pt x="31" y="28"/>
                  </a:cubicBezTo>
                  <a:cubicBezTo>
                    <a:pt x="32" y="27"/>
                    <a:pt x="34" y="26"/>
                    <a:pt x="35" y="25"/>
                  </a:cubicBezTo>
                  <a:cubicBezTo>
                    <a:pt x="33" y="19"/>
                    <a:pt x="33" y="19"/>
                    <a:pt x="33" y="19"/>
                  </a:cubicBezTo>
                  <a:cubicBezTo>
                    <a:pt x="35" y="18"/>
                    <a:pt x="35" y="18"/>
                    <a:pt x="35" y="18"/>
                  </a:cubicBezTo>
                  <a:cubicBezTo>
                    <a:pt x="40" y="15"/>
                    <a:pt x="40" y="15"/>
                    <a:pt x="40" y="15"/>
                  </a:cubicBezTo>
                  <a:cubicBezTo>
                    <a:pt x="42" y="14"/>
                    <a:pt x="42" y="14"/>
                    <a:pt x="42" y="14"/>
                  </a:cubicBezTo>
                  <a:cubicBezTo>
                    <a:pt x="46" y="21"/>
                    <a:pt x="46" y="21"/>
                    <a:pt x="46" y="21"/>
                  </a:cubicBezTo>
                  <a:cubicBezTo>
                    <a:pt x="48" y="20"/>
                    <a:pt x="50" y="20"/>
                    <a:pt x="51" y="20"/>
                  </a:cubicBezTo>
                  <a:cubicBezTo>
                    <a:pt x="53" y="13"/>
                    <a:pt x="53" y="13"/>
                    <a:pt x="53" y="13"/>
                  </a:cubicBezTo>
                  <a:cubicBezTo>
                    <a:pt x="55" y="13"/>
                    <a:pt x="55" y="13"/>
                    <a:pt x="55" y="13"/>
                  </a:cubicBezTo>
                  <a:cubicBezTo>
                    <a:pt x="60" y="14"/>
                    <a:pt x="60" y="14"/>
                    <a:pt x="60" y="14"/>
                  </a:cubicBezTo>
                  <a:cubicBezTo>
                    <a:pt x="63" y="14"/>
                    <a:pt x="63" y="14"/>
                    <a:pt x="63" y="14"/>
                  </a:cubicBezTo>
                  <a:cubicBezTo>
                    <a:pt x="63" y="22"/>
                    <a:pt x="63" y="22"/>
                    <a:pt x="63" y="22"/>
                  </a:cubicBezTo>
                  <a:cubicBezTo>
                    <a:pt x="65" y="22"/>
                    <a:pt x="66" y="23"/>
                    <a:pt x="68" y="24"/>
                  </a:cubicBezTo>
                  <a:cubicBezTo>
                    <a:pt x="73" y="18"/>
                    <a:pt x="73" y="18"/>
                    <a:pt x="73" y="18"/>
                  </a:cubicBezTo>
                  <a:cubicBezTo>
                    <a:pt x="75" y="20"/>
                    <a:pt x="75" y="20"/>
                    <a:pt x="75" y="20"/>
                  </a:cubicBezTo>
                  <a:cubicBezTo>
                    <a:pt x="79" y="23"/>
                    <a:pt x="79" y="23"/>
                    <a:pt x="79" y="23"/>
                  </a:cubicBezTo>
                  <a:cubicBezTo>
                    <a:pt x="81" y="24"/>
                    <a:pt x="81" y="24"/>
                    <a:pt x="81" y="24"/>
                  </a:cubicBezTo>
                  <a:cubicBezTo>
                    <a:pt x="77" y="31"/>
                    <a:pt x="77" y="31"/>
                    <a:pt x="77" y="31"/>
                  </a:cubicBezTo>
                  <a:cubicBezTo>
                    <a:pt x="79" y="32"/>
                    <a:pt x="80" y="34"/>
                    <a:pt x="80" y="35"/>
                  </a:cubicBezTo>
                  <a:cubicBezTo>
                    <a:pt x="87" y="33"/>
                    <a:pt x="87" y="33"/>
                    <a:pt x="87" y="33"/>
                  </a:cubicBezTo>
                  <a:cubicBezTo>
                    <a:pt x="88" y="35"/>
                    <a:pt x="88" y="35"/>
                    <a:pt x="88" y="35"/>
                  </a:cubicBezTo>
                  <a:cubicBezTo>
                    <a:pt x="91" y="40"/>
                    <a:pt x="91" y="40"/>
                    <a:pt x="91" y="40"/>
                  </a:cubicBezTo>
                  <a:cubicBezTo>
                    <a:pt x="92" y="42"/>
                    <a:pt x="92" y="42"/>
                    <a:pt x="92" y="42"/>
                  </a:cubicBezTo>
                  <a:cubicBezTo>
                    <a:pt x="85" y="46"/>
                    <a:pt x="85" y="46"/>
                    <a:pt x="85" y="46"/>
                  </a:cubicBezTo>
                  <a:cubicBezTo>
                    <a:pt x="86" y="48"/>
                    <a:pt x="86" y="49"/>
                    <a:pt x="86" y="51"/>
                  </a:cubicBezTo>
                  <a:cubicBezTo>
                    <a:pt x="93" y="53"/>
                    <a:pt x="93" y="53"/>
                    <a:pt x="93" y="53"/>
                  </a:cubicBezTo>
                  <a:cubicBezTo>
                    <a:pt x="93" y="55"/>
                    <a:pt x="93" y="55"/>
                    <a:pt x="93" y="55"/>
                  </a:cubicBezTo>
                  <a:cubicBezTo>
                    <a:pt x="92" y="60"/>
                    <a:pt x="92" y="60"/>
                    <a:pt x="92" y="60"/>
                  </a:cubicBezTo>
                  <a:cubicBezTo>
                    <a:pt x="92" y="62"/>
                    <a:pt x="92" y="62"/>
                    <a:pt x="92" y="62"/>
                  </a:cubicBezTo>
                  <a:cubicBezTo>
                    <a:pt x="84" y="63"/>
                    <a:pt x="84" y="63"/>
                    <a:pt x="84" y="63"/>
                  </a:cubicBezTo>
                  <a:cubicBezTo>
                    <a:pt x="84" y="65"/>
                    <a:pt x="83" y="66"/>
                    <a:pt x="82" y="68"/>
                  </a:cubicBezTo>
                  <a:cubicBezTo>
                    <a:pt x="85" y="70"/>
                    <a:pt x="85" y="70"/>
                    <a:pt x="85" y="70"/>
                  </a:cubicBezTo>
                  <a:cubicBezTo>
                    <a:pt x="130" y="70"/>
                    <a:pt x="130" y="70"/>
                    <a:pt x="130" y="70"/>
                  </a:cubicBezTo>
                  <a:cubicBezTo>
                    <a:pt x="130" y="0"/>
                    <a:pt x="130" y="0"/>
                    <a:pt x="130" y="0"/>
                  </a:cubicBezTo>
                  <a:lnTo>
                    <a:pt x="0" y="0"/>
                  </a:lnTo>
                  <a:close/>
                  <a:moveTo>
                    <a:pt x="120" y="26"/>
                  </a:moveTo>
                  <a:cubicBezTo>
                    <a:pt x="117" y="26"/>
                    <a:pt x="117" y="26"/>
                    <a:pt x="117" y="26"/>
                  </a:cubicBezTo>
                  <a:cubicBezTo>
                    <a:pt x="116" y="27"/>
                    <a:pt x="116" y="28"/>
                    <a:pt x="116" y="29"/>
                  </a:cubicBezTo>
                  <a:cubicBezTo>
                    <a:pt x="115" y="29"/>
                    <a:pt x="115" y="30"/>
                    <a:pt x="115" y="31"/>
                  </a:cubicBezTo>
                  <a:cubicBezTo>
                    <a:pt x="115" y="31"/>
                    <a:pt x="115" y="31"/>
                    <a:pt x="115" y="31"/>
                  </a:cubicBezTo>
                  <a:cubicBezTo>
                    <a:pt x="117" y="34"/>
                    <a:pt x="117" y="34"/>
                    <a:pt x="117" y="34"/>
                  </a:cubicBezTo>
                  <a:cubicBezTo>
                    <a:pt x="118" y="34"/>
                    <a:pt x="118" y="35"/>
                    <a:pt x="117" y="36"/>
                  </a:cubicBezTo>
                  <a:cubicBezTo>
                    <a:pt x="113" y="39"/>
                    <a:pt x="113" y="39"/>
                    <a:pt x="113" y="39"/>
                  </a:cubicBezTo>
                  <a:cubicBezTo>
                    <a:pt x="112" y="39"/>
                    <a:pt x="111" y="39"/>
                    <a:pt x="111" y="38"/>
                  </a:cubicBezTo>
                  <a:cubicBezTo>
                    <a:pt x="109" y="35"/>
                    <a:pt x="109" y="35"/>
                    <a:pt x="109" y="35"/>
                  </a:cubicBezTo>
                  <a:cubicBezTo>
                    <a:pt x="107" y="36"/>
                    <a:pt x="106" y="36"/>
                    <a:pt x="104" y="36"/>
                  </a:cubicBezTo>
                  <a:cubicBezTo>
                    <a:pt x="104" y="36"/>
                    <a:pt x="104" y="36"/>
                    <a:pt x="104" y="36"/>
                  </a:cubicBezTo>
                  <a:cubicBezTo>
                    <a:pt x="102" y="40"/>
                    <a:pt x="102" y="40"/>
                    <a:pt x="102" y="40"/>
                  </a:cubicBezTo>
                  <a:cubicBezTo>
                    <a:pt x="102" y="40"/>
                    <a:pt x="101" y="41"/>
                    <a:pt x="101" y="40"/>
                  </a:cubicBezTo>
                  <a:cubicBezTo>
                    <a:pt x="96" y="38"/>
                    <a:pt x="96" y="38"/>
                    <a:pt x="96" y="38"/>
                  </a:cubicBezTo>
                  <a:cubicBezTo>
                    <a:pt x="95" y="38"/>
                    <a:pt x="95" y="37"/>
                    <a:pt x="95" y="37"/>
                  </a:cubicBezTo>
                  <a:cubicBezTo>
                    <a:pt x="97" y="33"/>
                    <a:pt x="97" y="33"/>
                    <a:pt x="97" y="33"/>
                  </a:cubicBezTo>
                  <a:cubicBezTo>
                    <a:pt x="95" y="32"/>
                    <a:pt x="95" y="31"/>
                    <a:pt x="94" y="29"/>
                  </a:cubicBezTo>
                  <a:cubicBezTo>
                    <a:pt x="94" y="29"/>
                    <a:pt x="94" y="29"/>
                    <a:pt x="94" y="29"/>
                  </a:cubicBezTo>
                  <a:cubicBezTo>
                    <a:pt x="90" y="30"/>
                    <a:pt x="90" y="30"/>
                    <a:pt x="90" y="30"/>
                  </a:cubicBezTo>
                  <a:cubicBezTo>
                    <a:pt x="89" y="30"/>
                    <a:pt x="88" y="29"/>
                    <a:pt x="88" y="29"/>
                  </a:cubicBezTo>
                  <a:cubicBezTo>
                    <a:pt x="88" y="23"/>
                    <a:pt x="88" y="23"/>
                    <a:pt x="88" y="23"/>
                  </a:cubicBezTo>
                  <a:cubicBezTo>
                    <a:pt x="88" y="23"/>
                    <a:pt x="88" y="22"/>
                    <a:pt x="89" y="22"/>
                  </a:cubicBezTo>
                  <a:cubicBezTo>
                    <a:pt x="93" y="22"/>
                    <a:pt x="93" y="22"/>
                    <a:pt x="93" y="22"/>
                  </a:cubicBezTo>
                  <a:cubicBezTo>
                    <a:pt x="93" y="21"/>
                    <a:pt x="93" y="20"/>
                    <a:pt x="94" y="19"/>
                  </a:cubicBezTo>
                  <a:cubicBezTo>
                    <a:pt x="94" y="18"/>
                    <a:pt x="94" y="18"/>
                    <a:pt x="94" y="17"/>
                  </a:cubicBezTo>
                  <a:cubicBezTo>
                    <a:pt x="94" y="17"/>
                    <a:pt x="94" y="17"/>
                    <a:pt x="94" y="17"/>
                  </a:cubicBezTo>
                  <a:cubicBezTo>
                    <a:pt x="92" y="14"/>
                    <a:pt x="92" y="14"/>
                    <a:pt x="92" y="14"/>
                  </a:cubicBezTo>
                  <a:cubicBezTo>
                    <a:pt x="92" y="13"/>
                    <a:pt x="92" y="12"/>
                    <a:pt x="92" y="12"/>
                  </a:cubicBezTo>
                  <a:cubicBezTo>
                    <a:pt x="97" y="9"/>
                    <a:pt x="97" y="9"/>
                    <a:pt x="97" y="9"/>
                  </a:cubicBezTo>
                  <a:cubicBezTo>
                    <a:pt x="97" y="8"/>
                    <a:pt x="98" y="9"/>
                    <a:pt x="98" y="9"/>
                  </a:cubicBezTo>
                  <a:cubicBezTo>
                    <a:pt x="101" y="12"/>
                    <a:pt x="101" y="12"/>
                    <a:pt x="101" y="12"/>
                  </a:cubicBezTo>
                  <a:cubicBezTo>
                    <a:pt x="102" y="12"/>
                    <a:pt x="104" y="12"/>
                    <a:pt x="105" y="12"/>
                  </a:cubicBezTo>
                  <a:cubicBezTo>
                    <a:pt x="105" y="12"/>
                    <a:pt x="105" y="12"/>
                    <a:pt x="105" y="12"/>
                  </a:cubicBezTo>
                  <a:cubicBezTo>
                    <a:pt x="107" y="8"/>
                    <a:pt x="107" y="8"/>
                    <a:pt x="107" y="8"/>
                  </a:cubicBezTo>
                  <a:cubicBezTo>
                    <a:pt x="107" y="7"/>
                    <a:pt x="108" y="7"/>
                    <a:pt x="109" y="7"/>
                  </a:cubicBezTo>
                  <a:cubicBezTo>
                    <a:pt x="114" y="9"/>
                    <a:pt x="114" y="9"/>
                    <a:pt x="114" y="9"/>
                  </a:cubicBezTo>
                  <a:cubicBezTo>
                    <a:pt x="114" y="10"/>
                    <a:pt x="114" y="10"/>
                    <a:pt x="114" y="11"/>
                  </a:cubicBezTo>
                  <a:cubicBezTo>
                    <a:pt x="113" y="15"/>
                    <a:pt x="113" y="15"/>
                    <a:pt x="113" y="15"/>
                  </a:cubicBezTo>
                  <a:cubicBezTo>
                    <a:pt x="114" y="16"/>
                    <a:pt x="115" y="17"/>
                    <a:pt x="115" y="18"/>
                  </a:cubicBezTo>
                  <a:cubicBezTo>
                    <a:pt x="116" y="18"/>
                    <a:pt x="116" y="18"/>
                    <a:pt x="116" y="18"/>
                  </a:cubicBezTo>
                  <a:cubicBezTo>
                    <a:pt x="120" y="18"/>
                    <a:pt x="120" y="18"/>
                    <a:pt x="120" y="18"/>
                  </a:cubicBezTo>
                  <a:cubicBezTo>
                    <a:pt x="120" y="18"/>
                    <a:pt x="121" y="18"/>
                    <a:pt x="121" y="19"/>
                  </a:cubicBezTo>
                  <a:cubicBezTo>
                    <a:pt x="122" y="24"/>
                    <a:pt x="122" y="24"/>
                    <a:pt x="122" y="24"/>
                  </a:cubicBezTo>
                  <a:cubicBezTo>
                    <a:pt x="122" y="25"/>
                    <a:pt x="121" y="26"/>
                    <a:pt x="120" y="26"/>
                  </a:cubicBezTo>
                  <a:close/>
                </a:path>
              </a:pathLst>
            </a:custGeom>
            <a:grpFill/>
            <a:ln>
              <a:noFill/>
            </a:ln>
          </p:spPr>
          <p:txBody>
            <a:bodyPr vert="horz" wrap="square" lIns="91440" tIns="45720" rIns="91440" bIns="45720" numCol="1" anchor="t" anchorCtr="0" compatLnSpc="1"/>
            <a:lstStyle/>
            <a:p>
              <a:endParaRPr lang="en-US"/>
            </a:p>
          </p:txBody>
        </p:sp>
        <p:sp>
          <p:nvSpPr>
            <p:cNvPr id="40" name="Freeform 141"/>
            <p:cNvSpPr>
              <a:spLocks noEditPoints="1"/>
            </p:cNvSpPr>
            <p:nvPr/>
          </p:nvSpPr>
          <p:spPr bwMode="auto">
            <a:xfrm>
              <a:off x="7921" y="5324"/>
              <a:ext cx="224" cy="187"/>
            </a:xfrm>
            <a:custGeom>
              <a:avLst/>
              <a:gdLst>
                <a:gd name="T0" fmla="*/ 45 w 52"/>
                <a:gd name="T1" fmla="*/ 39 h 43"/>
                <a:gd name="T2" fmla="*/ 39 w 52"/>
                <a:gd name="T3" fmla="*/ 7 h 43"/>
                <a:gd name="T4" fmla="*/ 7 w 52"/>
                <a:gd name="T5" fmla="*/ 13 h 43"/>
                <a:gd name="T6" fmla="*/ 12 w 52"/>
                <a:gd name="T7" fmla="*/ 43 h 43"/>
                <a:gd name="T8" fmla="*/ 41 w 52"/>
                <a:gd name="T9" fmla="*/ 43 h 43"/>
                <a:gd name="T10" fmla="*/ 45 w 52"/>
                <a:gd name="T11" fmla="*/ 39 h 43"/>
                <a:gd name="T12" fmla="*/ 37 w 52"/>
                <a:gd name="T13" fmla="*/ 34 h 43"/>
                <a:gd name="T14" fmla="*/ 18 w 52"/>
                <a:gd name="T15" fmla="*/ 37 h 43"/>
                <a:gd name="T16" fmla="*/ 15 w 52"/>
                <a:gd name="T17" fmla="*/ 18 h 43"/>
                <a:gd name="T18" fmla="*/ 34 w 52"/>
                <a:gd name="T19" fmla="*/ 14 h 43"/>
                <a:gd name="T20" fmla="*/ 37 w 52"/>
                <a:gd name="T21"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3">
                  <a:moveTo>
                    <a:pt x="45" y="39"/>
                  </a:moveTo>
                  <a:cubicBezTo>
                    <a:pt x="52" y="29"/>
                    <a:pt x="50" y="14"/>
                    <a:pt x="39" y="7"/>
                  </a:cubicBezTo>
                  <a:cubicBezTo>
                    <a:pt x="28" y="0"/>
                    <a:pt x="14" y="2"/>
                    <a:pt x="7" y="13"/>
                  </a:cubicBezTo>
                  <a:cubicBezTo>
                    <a:pt x="0" y="23"/>
                    <a:pt x="2" y="36"/>
                    <a:pt x="12" y="43"/>
                  </a:cubicBezTo>
                  <a:cubicBezTo>
                    <a:pt x="41" y="43"/>
                    <a:pt x="41" y="43"/>
                    <a:pt x="41" y="43"/>
                  </a:cubicBezTo>
                  <a:cubicBezTo>
                    <a:pt x="43" y="42"/>
                    <a:pt x="44" y="41"/>
                    <a:pt x="45" y="39"/>
                  </a:cubicBezTo>
                  <a:close/>
                  <a:moveTo>
                    <a:pt x="37" y="34"/>
                  </a:moveTo>
                  <a:cubicBezTo>
                    <a:pt x="33" y="40"/>
                    <a:pt x="25" y="42"/>
                    <a:pt x="18" y="37"/>
                  </a:cubicBezTo>
                  <a:cubicBezTo>
                    <a:pt x="12" y="33"/>
                    <a:pt x="10" y="24"/>
                    <a:pt x="15" y="18"/>
                  </a:cubicBezTo>
                  <a:cubicBezTo>
                    <a:pt x="19" y="12"/>
                    <a:pt x="28" y="10"/>
                    <a:pt x="34" y="14"/>
                  </a:cubicBezTo>
                  <a:cubicBezTo>
                    <a:pt x="40" y="19"/>
                    <a:pt x="42" y="27"/>
                    <a:pt x="37" y="34"/>
                  </a:cubicBezTo>
                  <a:close/>
                </a:path>
              </a:pathLst>
            </a:custGeom>
            <a:grpFill/>
            <a:ln>
              <a:noFill/>
            </a:ln>
          </p:spPr>
          <p:txBody>
            <a:bodyPr vert="horz" wrap="square" lIns="91440" tIns="45720" rIns="91440" bIns="45720" numCol="1" anchor="t" anchorCtr="0" compatLnSpc="1"/>
            <a:lstStyle/>
            <a:p>
              <a:endParaRPr lang="en-US"/>
            </a:p>
          </p:txBody>
        </p:sp>
      </p:grpSp>
      <p:grpSp>
        <p:nvGrpSpPr>
          <p:cNvPr id="68" name="组合 67"/>
          <p:cNvGrpSpPr/>
          <p:nvPr/>
        </p:nvGrpSpPr>
        <p:grpSpPr>
          <a:xfrm>
            <a:off x="6932413" y="3465956"/>
            <a:ext cx="469532" cy="417055"/>
            <a:chOff x="7211511" y="1916829"/>
            <a:chExt cx="469532" cy="417055"/>
          </a:xfrm>
          <a:solidFill>
            <a:schemeClr val="bg1"/>
          </a:solidFill>
        </p:grpSpPr>
        <p:sp>
          <p:nvSpPr>
            <p:cNvPr id="69" name="Freeform 110"/>
            <p:cNvSpPr>
              <a:spLocks noEditPoints="1"/>
            </p:cNvSpPr>
            <p:nvPr/>
          </p:nvSpPr>
          <p:spPr bwMode="auto">
            <a:xfrm>
              <a:off x="7211511" y="1916829"/>
              <a:ext cx="469532" cy="417055"/>
            </a:xfrm>
            <a:custGeom>
              <a:avLst/>
              <a:gdLst>
                <a:gd name="T0" fmla="*/ 165 w 171"/>
                <a:gd name="T1" fmla="*/ 0 h 152"/>
                <a:gd name="T2" fmla="*/ 5 w 171"/>
                <a:gd name="T3" fmla="*/ 0 h 152"/>
                <a:gd name="T4" fmla="*/ 0 w 171"/>
                <a:gd name="T5" fmla="*/ 6 h 152"/>
                <a:gd name="T6" fmla="*/ 0 w 171"/>
                <a:gd name="T7" fmla="*/ 147 h 152"/>
                <a:gd name="T8" fmla="*/ 5 w 171"/>
                <a:gd name="T9" fmla="*/ 152 h 152"/>
                <a:gd name="T10" fmla="*/ 165 w 171"/>
                <a:gd name="T11" fmla="*/ 152 h 152"/>
                <a:gd name="T12" fmla="*/ 171 w 171"/>
                <a:gd name="T13" fmla="*/ 147 h 152"/>
                <a:gd name="T14" fmla="*/ 171 w 171"/>
                <a:gd name="T15" fmla="*/ 6 h 152"/>
                <a:gd name="T16" fmla="*/ 165 w 171"/>
                <a:gd name="T17" fmla="*/ 0 h 152"/>
                <a:gd name="T18" fmla="*/ 131 w 171"/>
                <a:gd name="T19" fmla="*/ 12 h 152"/>
                <a:gd name="T20" fmla="*/ 139 w 171"/>
                <a:gd name="T21" fmla="*/ 19 h 152"/>
                <a:gd name="T22" fmla="*/ 131 w 171"/>
                <a:gd name="T23" fmla="*/ 26 h 152"/>
                <a:gd name="T24" fmla="*/ 124 w 171"/>
                <a:gd name="T25" fmla="*/ 19 h 152"/>
                <a:gd name="T26" fmla="*/ 131 w 171"/>
                <a:gd name="T27" fmla="*/ 12 h 152"/>
                <a:gd name="T28" fmla="*/ 110 w 171"/>
                <a:gd name="T29" fmla="*/ 12 h 152"/>
                <a:gd name="T30" fmla="*/ 117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5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5" y="0"/>
                  </a:moveTo>
                  <a:cubicBezTo>
                    <a:pt x="5" y="0"/>
                    <a:pt x="5" y="0"/>
                    <a:pt x="5" y="0"/>
                  </a:cubicBezTo>
                  <a:cubicBezTo>
                    <a:pt x="2" y="0"/>
                    <a:pt x="0" y="3"/>
                    <a:pt x="0" y="6"/>
                  </a:cubicBezTo>
                  <a:cubicBezTo>
                    <a:pt x="0" y="147"/>
                    <a:pt x="0" y="147"/>
                    <a:pt x="0" y="147"/>
                  </a:cubicBezTo>
                  <a:cubicBezTo>
                    <a:pt x="0" y="150"/>
                    <a:pt x="2" y="152"/>
                    <a:pt x="5" y="152"/>
                  </a:cubicBezTo>
                  <a:cubicBezTo>
                    <a:pt x="165" y="152"/>
                    <a:pt x="165" y="152"/>
                    <a:pt x="165" y="152"/>
                  </a:cubicBezTo>
                  <a:cubicBezTo>
                    <a:pt x="168" y="152"/>
                    <a:pt x="171" y="150"/>
                    <a:pt x="171" y="147"/>
                  </a:cubicBezTo>
                  <a:cubicBezTo>
                    <a:pt x="171" y="6"/>
                    <a:pt x="171" y="6"/>
                    <a:pt x="171" y="6"/>
                  </a:cubicBezTo>
                  <a:cubicBezTo>
                    <a:pt x="171" y="3"/>
                    <a:pt x="168" y="0"/>
                    <a:pt x="165" y="0"/>
                  </a:cubicBezTo>
                  <a:close/>
                  <a:moveTo>
                    <a:pt x="131" y="12"/>
                  </a:moveTo>
                  <a:cubicBezTo>
                    <a:pt x="135" y="12"/>
                    <a:pt x="139" y="15"/>
                    <a:pt x="139" y="19"/>
                  </a:cubicBezTo>
                  <a:cubicBezTo>
                    <a:pt x="139" y="23"/>
                    <a:pt x="135" y="26"/>
                    <a:pt x="131" y="26"/>
                  </a:cubicBezTo>
                  <a:cubicBezTo>
                    <a:pt x="127" y="26"/>
                    <a:pt x="124" y="23"/>
                    <a:pt x="124" y="19"/>
                  </a:cubicBezTo>
                  <a:cubicBezTo>
                    <a:pt x="124" y="15"/>
                    <a:pt x="127" y="12"/>
                    <a:pt x="131" y="12"/>
                  </a:cubicBezTo>
                  <a:close/>
                  <a:moveTo>
                    <a:pt x="110" y="12"/>
                  </a:moveTo>
                  <a:cubicBezTo>
                    <a:pt x="114" y="12"/>
                    <a:pt x="117" y="15"/>
                    <a:pt x="117" y="19"/>
                  </a:cubicBezTo>
                  <a:cubicBezTo>
                    <a:pt x="117"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5" y="23"/>
                    <a:pt x="145" y="19"/>
                  </a:cubicBezTo>
                  <a:cubicBezTo>
                    <a:pt x="145" y="15"/>
                    <a:pt x="149" y="12"/>
                    <a:pt x="153" y="12"/>
                  </a:cubicBezTo>
                  <a:cubicBezTo>
                    <a:pt x="157" y="12"/>
                    <a:pt x="160" y="15"/>
                    <a:pt x="160" y="19"/>
                  </a:cubicBezTo>
                  <a:cubicBezTo>
                    <a:pt x="160" y="23"/>
                    <a:pt x="157" y="26"/>
                    <a:pt x="153" y="26"/>
                  </a:cubicBezTo>
                  <a:close/>
                </a:path>
              </a:pathLst>
            </a:custGeom>
            <a:grpFill/>
            <a:ln>
              <a:noFill/>
            </a:ln>
          </p:spPr>
          <p:txBody>
            <a:bodyPr vert="horz" wrap="square" lIns="91440" tIns="45720" rIns="91440" bIns="45720" numCol="1" anchor="t" anchorCtr="0" compatLnSpc="1"/>
            <a:lstStyle/>
            <a:p>
              <a:endParaRPr lang="en-US"/>
            </a:p>
          </p:txBody>
        </p:sp>
        <p:sp>
          <p:nvSpPr>
            <p:cNvPr id="70" name="Rectangle 111"/>
            <p:cNvSpPr>
              <a:spLocks noChangeArrowheads="1"/>
            </p:cNvSpPr>
            <p:nvPr/>
          </p:nvSpPr>
          <p:spPr bwMode="auto">
            <a:xfrm>
              <a:off x="7283322" y="2067355"/>
              <a:ext cx="323149" cy="70430"/>
            </a:xfrm>
            <a:prstGeom prst="rect">
              <a:avLst/>
            </a:prstGeom>
            <a:grpFill/>
            <a:ln>
              <a:noFill/>
            </a:ln>
          </p:spPr>
          <p:txBody>
            <a:bodyPr vert="horz" wrap="square" lIns="91440" tIns="45720" rIns="91440" bIns="45720" numCol="1" anchor="t" anchorCtr="0" compatLnSpc="1"/>
            <a:lstStyle/>
            <a:p>
              <a:endParaRPr lang="en-US"/>
            </a:p>
          </p:txBody>
        </p:sp>
        <p:sp>
          <p:nvSpPr>
            <p:cNvPr id="71" name="Rectangle 112"/>
            <p:cNvSpPr>
              <a:spLocks noChangeArrowheads="1"/>
            </p:cNvSpPr>
            <p:nvPr/>
          </p:nvSpPr>
          <p:spPr bwMode="auto">
            <a:xfrm>
              <a:off x="7283322" y="2157119"/>
              <a:ext cx="92526" cy="11048"/>
            </a:xfrm>
            <a:prstGeom prst="rect">
              <a:avLst/>
            </a:prstGeom>
            <a:grpFill/>
            <a:ln>
              <a:noFill/>
            </a:ln>
          </p:spPr>
          <p:txBody>
            <a:bodyPr vert="horz" wrap="square" lIns="91440" tIns="45720" rIns="91440" bIns="45720" numCol="1" anchor="t" anchorCtr="0" compatLnSpc="1"/>
            <a:lstStyle/>
            <a:p>
              <a:endParaRPr lang="en-US"/>
            </a:p>
          </p:txBody>
        </p:sp>
        <p:sp>
          <p:nvSpPr>
            <p:cNvPr id="72" name="Rectangle 113"/>
            <p:cNvSpPr>
              <a:spLocks noChangeArrowheads="1"/>
            </p:cNvSpPr>
            <p:nvPr/>
          </p:nvSpPr>
          <p:spPr bwMode="auto">
            <a:xfrm>
              <a:off x="7283322" y="2187500"/>
              <a:ext cx="92526" cy="13810"/>
            </a:xfrm>
            <a:prstGeom prst="rect">
              <a:avLst/>
            </a:prstGeom>
            <a:grpFill/>
            <a:ln>
              <a:noFill/>
            </a:ln>
          </p:spPr>
          <p:txBody>
            <a:bodyPr vert="horz" wrap="square" lIns="91440" tIns="45720" rIns="91440" bIns="45720" numCol="1" anchor="t" anchorCtr="0" compatLnSpc="1"/>
            <a:lstStyle/>
            <a:p>
              <a:endParaRPr lang="en-US"/>
            </a:p>
          </p:txBody>
        </p:sp>
        <p:sp>
          <p:nvSpPr>
            <p:cNvPr id="73" name="Rectangle 114"/>
            <p:cNvSpPr>
              <a:spLocks noChangeArrowheads="1"/>
            </p:cNvSpPr>
            <p:nvPr/>
          </p:nvSpPr>
          <p:spPr bwMode="auto">
            <a:xfrm>
              <a:off x="7283322" y="2220644"/>
              <a:ext cx="92526" cy="11048"/>
            </a:xfrm>
            <a:prstGeom prst="rect">
              <a:avLst/>
            </a:prstGeom>
            <a:grpFill/>
            <a:ln>
              <a:noFill/>
            </a:ln>
          </p:spPr>
          <p:txBody>
            <a:bodyPr vert="horz" wrap="square" lIns="91440" tIns="45720" rIns="91440" bIns="45720" numCol="1" anchor="t" anchorCtr="0" compatLnSpc="1"/>
            <a:lstStyle/>
            <a:p>
              <a:endParaRPr lang="en-US"/>
            </a:p>
          </p:txBody>
        </p:sp>
        <p:sp>
          <p:nvSpPr>
            <p:cNvPr id="74" name="Rectangle 115"/>
            <p:cNvSpPr>
              <a:spLocks noChangeArrowheads="1"/>
            </p:cNvSpPr>
            <p:nvPr/>
          </p:nvSpPr>
          <p:spPr bwMode="auto">
            <a:xfrm>
              <a:off x="7283322" y="2251025"/>
              <a:ext cx="92526" cy="13810"/>
            </a:xfrm>
            <a:prstGeom prst="rect">
              <a:avLst/>
            </a:prstGeom>
            <a:grpFill/>
            <a:ln>
              <a:noFill/>
            </a:ln>
          </p:spPr>
          <p:txBody>
            <a:bodyPr vert="horz" wrap="square" lIns="91440" tIns="45720" rIns="91440" bIns="45720" numCol="1" anchor="t" anchorCtr="0" compatLnSpc="1"/>
            <a:lstStyle/>
            <a:p>
              <a:endParaRPr lang="en-US"/>
            </a:p>
          </p:txBody>
        </p:sp>
        <p:sp>
          <p:nvSpPr>
            <p:cNvPr id="75" name="Rectangle 116"/>
            <p:cNvSpPr>
              <a:spLocks noChangeArrowheads="1"/>
            </p:cNvSpPr>
            <p:nvPr/>
          </p:nvSpPr>
          <p:spPr bwMode="auto">
            <a:xfrm>
              <a:off x="7400705" y="2157119"/>
              <a:ext cx="91145" cy="11048"/>
            </a:xfrm>
            <a:prstGeom prst="rect">
              <a:avLst/>
            </a:prstGeom>
            <a:grpFill/>
            <a:ln>
              <a:noFill/>
            </a:ln>
          </p:spPr>
          <p:txBody>
            <a:bodyPr vert="horz" wrap="square" lIns="91440" tIns="45720" rIns="91440" bIns="45720" numCol="1" anchor="t" anchorCtr="0" compatLnSpc="1"/>
            <a:lstStyle/>
            <a:p>
              <a:endParaRPr lang="en-US"/>
            </a:p>
          </p:txBody>
        </p:sp>
        <p:sp>
          <p:nvSpPr>
            <p:cNvPr id="76" name="Rectangle 117"/>
            <p:cNvSpPr>
              <a:spLocks noChangeArrowheads="1"/>
            </p:cNvSpPr>
            <p:nvPr/>
          </p:nvSpPr>
          <p:spPr bwMode="auto">
            <a:xfrm>
              <a:off x="7400705" y="2187500"/>
              <a:ext cx="91145" cy="13810"/>
            </a:xfrm>
            <a:prstGeom prst="rect">
              <a:avLst/>
            </a:prstGeom>
            <a:grpFill/>
            <a:ln>
              <a:noFill/>
            </a:ln>
          </p:spPr>
          <p:txBody>
            <a:bodyPr vert="horz" wrap="square" lIns="91440" tIns="45720" rIns="91440" bIns="45720" numCol="1" anchor="t" anchorCtr="0" compatLnSpc="1"/>
            <a:lstStyle/>
            <a:p>
              <a:endParaRPr lang="en-US"/>
            </a:p>
          </p:txBody>
        </p:sp>
        <p:sp>
          <p:nvSpPr>
            <p:cNvPr id="77" name="Rectangle 118"/>
            <p:cNvSpPr>
              <a:spLocks noChangeArrowheads="1"/>
            </p:cNvSpPr>
            <p:nvPr/>
          </p:nvSpPr>
          <p:spPr bwMode="auto">
            <a:xfrm>
              <a:off x="7400705" y="2220644"/>
              <a:ext cx="91145" cy="11048"/>
            </a:xfrm>
            <a:prstGeom prst="rect">
              <a:avLst/>
            </a:prstGeom>
            <a:grpFill/>
            <a:ln>
              <a:noFill/>
            </a:ln>
          </p:spPr>
          <p:txBody>
            <a:bodyPr vert="horz" wrap="square" lIns="91440" tIns="45720" rIns="91440" bIns="45720" numCol="1" anchor="t" anchorCtr="0" compatLnSpc="1"/>
            <a:lstStyle/>
            <a:p>
              <a:endParaRPr lang="en-US"/>
            </a:p>
          </p:txBody>
        </p:sp>
        <p:sp>
          <p:nvSpPr>
            <p:cNvPr id="78" name="Rectangle 119"/>
            <p:cNvSpPr>
              <a:spLocks noChangeArrowheads="1"/>
            </p:cNvSpPr>
            <p:nvPr/>
          </p:nvSpPr>
          <p:spPr bwMode="auto">
            <a:xfrm>
              <a:off x="7400705" y="2251025"/>
              <a:ext cx="91145" cy="13810"/>
            </a:xfrm>
            <a:prstGeom prst="rect">
              <a:avLst/>
            </a:prstGeom>
            <a:grpFill/>
            <a:ln>
              <a:noFill/>
            </a:ln>
          </p:spPr>
          <p:txBody>
            <a:bodyPr vert="horz" wrap="square" lIns="91440" tIns="45720" rIns="91440" bIns="45720" numCol="1" anchor="t" anchorCtr="0" compatLnSpc="1"/>
            <a:lstStyle/>
            <a:p>
              <a:endParaRPr lang="en-US"/>
            </a:p>
          </p:txBody>
        </p:sp>
        <p:sp>
          <p:nvSpPr>
            <p:cNvPr id="79" name="Rectangle 120"/>
            <p:cNvSpPr>
              <a:spLocks noChangeArrowheads="1"/>
            </p:cNvSpPr>
            <p:nvPr/>
          </p:nvSpPr>
          <p:spPr bwMode="auto">
            <a:xfrm>
              <a:off x="7516707" y="2157119"/>
              <a:ext cx="92526" cy="11048"/>
            </a:xfrm>
            <a:prstGeom prst="rect">
              <a:avLst/>
            </a:prstGeom>
            <a:grpFill/>
            <a:ln>
              <a:noFill/>
            </a:ln>
          </p:spPr>
          <p:txBody>
            <a:bodyPr vert="horz" wrap="square" lIns="91440" tIns="45720" rIns="91440" bIns="45720" numCol="1" anchor="t" anchorCtr="0" compatLnSpc="1"/>
            <a:lstStyle/>
            <a:p>
              <a:endParaRPr lang="en-US"/>
            </a:p>
          </p:txBody>
        </p:sp>
        <p:sp>
          <p:nvSpPr>
            <p:cNvPr id="80" name="Rectangle 121"/>
            <p:cNvSpPr>
              <a:spLocks noChangeArrowheads="1"/>
            </p:cNvSpPr>
            <p:nvPr/>
          </p:nvSpPr>
          <p:spPr bwMode="auto">
            <a:xfrm>
              <a:off x="7516707" y="2165405"/>
              <a:ext cx="92526" cy="88383"/>
            </a:xfrm>
            <a:prstGeom prst="rect">
              <a:avLst/>
            </a:prstGeom>
            <a:grpFill/>
            <a:ln>
              <a:noFill/>
            </a:ln>
          </p:spPr>
          <p:txBody>
            <a:bodyPr vert="horz" wrap="square" lIns="91440" tIns="45720" rIns="91440" bIns="45720" numCol="1" anchor="t" anchorCtr="0" compatLnSpc="1"/>
            <a:lstStyle/>
            <a:p>
              <a:endParaRPr lang="en-US"/>
            </a:p>
          </p:txBody>
        </p:sp>
        <p:sp>
          <p:nvSpPr>
            <p:cNvPr id="81" name="Rectangle 122"/>
            <p:cNvSpPr>
              <a:spLocks noChangeArrowheads="1"/>
            </p:cNvSpPr>
            <p:nvPr/>
          </p:nvSpPr>
          <p:spPr bwMode="auto">
            <a:xfrm>
              <a:off x="7516707" y="2251025"/>
              <a:ext cx="92526" cy="13810"/>
            </a:xfrm>
            <a:prstGeom prst="rect">
              <a:avLst/>
            </a:prstGeom>
            <a:grpFill/>
            <a:ln>
              <a:noFill/>
            </a:ln>
          </p:spPr>
          <p:txBody>
            <a:bodyPr vert="horz" wrap="square" lIns="91440" tIns="45720" rIns="91440" bIns="45720" numCol="1" anchor="t" anchorCtr="0" compatLnSpc="1"/>
            <a:lstStyle/>
            <a:p>
              <a:endParaRPr lang="en-US"/>
            </a:p>
          </p:txBody>
        </p:sp>
      </p:grpSp>
      <p:grpSp>
        <p:nvGrpSpPr>
          <p:cNvPr id="92" name="组合 91"/>
          <p:cNvGrpSpPr/>
          <p:nvPr/>
        </p:nvGrpSpPr>
        <p:grpSpPr>
          <a:xfrm>
            <a:off x="6994392" y="5013140"/>
            <a:ext cx="468630" cy="463534"/>
            <a:chOff x="16828" y="7142"/>
            <a:chExt cx="738" cy="844"/>
          </a:xfrm>
          <a:solidFill>
            <a:schemeClr val="bg1"/>
          </a:solidFill>
        </p:grpSpPr>
        <p:sp>
          <p:nvSpPr>
            <p:cNvPr id="93" name="Freeform 60"/>
            <p:cNvSpPr>
              <a:spLocks noEditPoints="1"/>
            </p:cNvSpPr>
            <p:nvPr/>
          </p:nvSpPr>
          <p:spPr bwMode="auto">
            <a:xfrm>
              <a:off x="16828" y="7142"/>
              <a:ext cx="739" cy="657"/>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39 w 171"/>
                <a:gd name="T11" fmla="*/ 152 h 152"/>
                <a:gd name="T12" fmla="*/ 45 w 171"/>
                <a:gd name="T13" fmla="*/ 146 h 152"/>
                <a:gd name="T14" fmla="*/ 45 w 171"/>
                <a:gd name="T15" fmla="*/ 141 h 152"/>
                <a:gd name="T16" fmla="*/ 11 w 171"/>
                <a:gd name="T17" fmla="*/ 141 h 152"/>
                <a:gd name="T18" fmla="*/ 11 w 171"/>
                <a:gd name="T19" fmla="*/ 38 h 152"/>
                <a:gd name="T20" fmla="*/ 160 w 171"/>
                <a:gd name="T21" fmla="*/ 38 h 152"/>
                <a:gd name="T22" fmla="*/ 160 w 171"/>
                <a:gd name="T23" fmla="*/ 141 h 152"/>
                <a:gd name="T24" fmla="*/ 140 w 171"/>
                <a:gd name="T25" fmla="*/ 141 h 152"/>
                <a:gd name="T26" fmla="*/ 136 w 171"/>
                <a:gd name="T27" fmla="*/ 149 h 152"/>
                <a:gd name="T28" fmla="*/ 133 w 171"/>
                <a:gd name="T29" fmla="*/ 152 h 152"/>
                <a:gd name="T30" fmla="*/ 166 w 171"/>
                <a:gd name="T31" fmla="*/ 152 h 152"/>
                <a:gd name="T32" fmla="*/ 171 w 171"/>
                <a:gd name="T33" fmla="*/ 146 h 152"/>
                <a:gd name="T34" fmla="*/ 171 w 171"/>
                <a:gd name="T35" fmla="*/ 5 h 152"/>
                <a:gd name="T36" fmla="*/ 166 w 171"/>
                <a:gd name="T37" fmla="*/ 0 h 152"/>
                <a:gd name="T38" fmla="*/ 110 w 171"/>
                <a:gd name="T39" fmla="*/ 26 h 152"/>
                <a:gd name="T40" fmla="*/ 103 w 171"/>
                <a:gd name="T41" fmla="*/ 19 h 152"/>
                <a:gd name="T42" fmla="*/ 110 w 171"/>
                <a:gd name="T43" fmla="*/ 12 h 152"/>
                <a:gd name="T44" fmla="*/ 118 w 171"/>
                <a:gd name="T45" fmla="*/ 19 h 152"/>
                <a:gd name="T46" fmla="*/ 110 w 171"/>
                <a:gd name="T47" fmla="*/ 26 h 152"/>
                <a:gd name="T48" fmla="*/ 132 w 171"/>
                <a:gd name="T49" fmla="*/ 26 h 152"/>
                <a:gd name="T50" fmla="*/ 124 w 171"/>
                <a:gd name="T51" fmla="*/ 19 h 152"/>
                <a:gd name="T52" fmla="*/ 132 w 171"/>
                <a:gd name="T53" fmla="*/ 12 h 152"/>
                <a:gd name="T54" fmla="*/ 139 w 171"/>
                <a:gd name="T55" fmla="*/ 19 h 152"/>
                <a:gd name="T56" fmla="*/ 132 w 171"/>
                <a:gd name="T57" fmla="*/ 26 h 152"/>
                <a:gd name="T58" fmla="*/ 153 w 171"/>
                <a:gd name="T59" fmla="*/ 26 h 152"/>
                <a:gd name="T60" fmla="*/ 146 w 171"/>
                <a:gd name="T61" fmla="*/ 19 h 152"/>
                <a:gd name="T62" fmla="*/ 153 w 171"/>
                <a:gd name="T63" fmla="*/ 12 h 152"/>
                <a:gd name="T64" fmla="*/ 160 w 171"/>
                <a:gd name="T65" fmla="*/ 19 h 152"/>
                <a:gd name="T66" fmla="*/ 153 w 171"/>
                <a:gd name="T6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39" y="152"/>
                    <a:pt x="39" y="152"/>
                    <a:pt x="39" y="152"/>
                  </a:cubicBezTo>
                  <a:cubicBezTo>
                    <a:pt x="45" y="146"/>
                    <a:pt x="45" y="146"/>
                    <a:pt x="45" y="146"/>
                  </a:cubicBezTo>
                  <a:cubicBezTo>
                    <a:pt x="45" y="144"/>
                    <a:pt x="45" y="143"/>
                    <a:pt x="45" y="141"/>
                  </a:cubicBezTo>
                  <a:cubicBezTo>
                    <a:pt x="11" y="141"/>
                    <a:pt x="11" y="141"/>
                    <a:pt x="11" y="141"/>
                  </a:cubicBezTo>
                  <a:cubicBezTo>
                    <a:pt x="11" y="38"/>
                    <a:pt x="11" y="38"/>
                    <a:pt x="11" y="38"/>
                  </a:cubicBezTo>
                  <a:cubicBezTo>
                    <a:pt x="160" y="38"/>
                    <a:pt x="160" y="38"/>
                    <a:pt x="160" y="38"/>
                  </a:cubicBezTo>
                  <a:cubicBezTo>
                    <a:pt x="160" y="141"/>
                    <a:pt x="160" y="141"/>
                    <a:pt x="160" y="141"/>
                  </a:cubicBezTo>
                  <a:cubicBezTo>
                    <a:pt x="140" y="141"/>
                    <a:pt x="140" y="141"/>
                    <a:pt x="140" y="141"/>
                  </a:cubicBezTo>
                  <a:cubicBezTo>
                    <a:pt x="139" y="144"/>
                    <a:pt x="138" y="147"/>
                    <a:pt x="136" y="149"/>
                  </a:cubicBezTo>
                  <a:cubicBezTo>
                    <a:pt x="133" y="152"/>
                    <a:pt x="133" y="152"/>
                    <a:pt x="133"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10" y="26"/>
                  </a:moveTo>
                  <a:cubicBezTo>
                    <a:pt x="106" y="26"/>
                    <a:pt x="103" y="23"/>
                    <a:pt x="103" y="19"/>
                  </a:cubicBezTo>
                  <a:cubicBezTo>
                    <a:pt x="103" y="15"/>
                    <a:pt x="106" y="12"/>
                    <a:pt x="110" y="12"/>
                  </a:cubicBezTo>
                  <a:cubicBezTo>
                    <a:pt x="114" y="12"/>
                    <a:pt x="118" y="15"/>
                    <a:pt x="118" y="19"/>
                  </a:cubicBezTo>
                  <a:cubicBezTo>
                    <a:pt x="118" y="23"/>
                    <a:pt x="114" y="26"/>
                    <a:pt x="110" y="26"/>
                  </a:cubicBezTo>
                  <a:close/>
                  <a:moveTo>
                    <a:pt x="132" y="26"/>
                  </a:moveTo>
                  <a:cubicBezTo>
                    <a:pt x="128" y="26"/>
                    <a:pt x="124" y="23"/>
                    <a:pt x="124" y="19"/>
                  </a:cubicBezTo>
                  <a:cubicBezTo>
                    <a:pt x="124" y="15"/>
                    <a:pt x="128" y="12"/>
                    <a:pt x="132" y="12"/>
                  </a:cubicBezTo>
                  <a:cubicBezTo>
                    <a:pt x="136" y="12"/>
                    <a:pt x="139" y="15"/>
                    <a:pt x="139" y="19"/>
                  </a:cubicBezTo>
                  <a:cubicBezTo>
                    <a:pt x="139" y="23"/>
                    <a:pt x="136" y="26"/>
                    <a:pt x="132" y="26"/>
                  </a:cubicBez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p:spPr>
          <p:txBody>
            <a:bodyPr vert="horz" wrap="square" lIns="91440" tIns="45720" rIns="91440" bIns="45720" numCol="1" anchor="t" anchorCtr="0" compatLnSpc="1"/>
            <a:lstStyle/>
            <a:p>
              <a:endParaRPr lang="en-US"/>
            </a:p>
          </p:txBody>
        </p:sp>
        <p:sp>
          <p:nvSpPr>
            <p:cNvPr id="94" name="Freeform 61"/>
            <p:cNvSpPr/>
            <p:nvPr/>
          </p:nvSpPr>
          <p:spPr bwMode="auto">
            <a:xfrm>
              <a:off x="16989" y="7466"/>
              <a:ext cx="409" cy="520"/>
            </a:xfrm>
            <a:custGeom>
              <a:avLst/>
              <a:gdLst>
                <a:gd name="T0" fmla="*/ 77 w 95"/>
                <a:gd name="T1" fmla="*/ 84 h 120"/>
                <a:gd name="T2" fmla="*/ 79 w 95"/>
                <a:gd name="T3" fmla="*/ 82 h 120"/>
                <a:gd name="T4" fmla="*/ 93 w 95"/>
                <a:gd name="T5" fmla="*/ 68 h 120"/>
                <a:gd name="T6" fmla="*/ 93 w 95"/>
                <a:gd name="T7" fmla="*/ 59 h 120"/>
                <a:gd name="T8" fmla="*/ 84 w 95"/>
                <a:gd name="T9" fmla="*/ 59 h 120"/>
                <a:gd name="T10" fmla="*/ 82 w 95"/>
                <a:gd name="T11" fmla="*/ 60 h 120"/>
                <a:gd name="T12" fmla="*/ 82 w 95"/>
                <a:gd name="T13" fmla="*/ 59 h 120"/>
                <a:gd name="T14" fmla="*/ 89 w 95"/>
                <a:gd name="T15" fmla="*/ 52 h 120"/>
                <a:gd name="T16" fmla="*/ 89 w 95"/>
                <a:gd name="T17" fmla="*/ 42 h 120"/>
                <a:gd name="T18" fmla="*/ 80 w 95"/>
                <a:gd name="T19" fmla="*/ 42 h 120"/>
                <a:gd name="T20" fmla="*/ 75 w 95"/>
                <a:gd name="T21" fmla="*/ 46 h 120"/>
                <a:gd name="T22" fmla="*/ 75 w 95"/>
                <a:gd name="T23" fmla="*/ 45 h 120"/>
                <a:gd name="T24" fmla="*/ 82 w 95"/>
                <a:gd name="T25" fmla="*/ 37 h 120"/>
                <a:gd name="T26" fmla="*/ 82 w 95"/>
                <a:gd name="T27" fmla="*/ 28 h 120"/>
                <a:gd name="T28" fmla="*/ 73 w 95"/>
                <a:gd name="T29" fmla="*/ 28 h 120"/>
                <a:gd name="T30" fmla="*/ 67 w 95"/>
                <a:gd name="T31" fmla="*/ 34 h 120"/>
                <a:gd name="T32" fmla="*/ 66 w 95"/>
                <a:gd name="T33" fmla="*/ 33 h 120"/>
                <a:gd name="T34" fmla="*/ 87 w 95"/>
                <a:gd name="T35" fmla="*/ 12 h 120"/>
                <a:gd name="T36" fmla="*/ 87 w 95"/>
                <a:gd name="T37" fmla="*/ 3 h 120"/>
                <a:gd name="T38" fmla="*/ 78 w 95"/>
                <a:gd name="T39" fmla="*/ 3 h 120"/>
                <a:gd name="T40" fmla="*/ 44 w 95"/>
                <a:gd name="T41" fmla="*/ 36 h 120"/>
                <a:gd name="T42" fmla="*/ 22 w 95"/>
                <a:gd name="T43" fmla="*/ 32 h 120"/>
                <a:gd name="T44" fmla="*/ 5 w 95"/>
                <a:gd name="T45" fmla="*/ 25 h 120"/>
                <a:gd name="T46" fmla="*/ 2 w 95"/>
                <a:gd name="T47" fmla="*/ 33 h 120"/>
                <a:gd name="T48" fmla="*/ 14 w 95"/>
                <a:gd name="T49" fmla="*/ 51 h 120"/>
                <a:gd name="T50" fmla="*/ 17 w 95"/>
                <a:gd name="T51" fmla="*/ 74 h 120"/>
                <a:gd name="T52" fmla="*/ 1 w 95"/>
                <a:gd name="T53" fmla="*/ 89 h 120"/>
                <a:gd name="T54" fmla="*/ 32 w 95"/>
                <a:gd name="T55" fmla="*/ 120 h 120"/>
                <a:gd name="T56" fmla="*/ 49 w 95"/>
                <a:gd name="T57" fmla="*/ 103 h 120"/>
                <a:gd name="T58" fmla="*/ 65 w 95"/>
                <a:gd name="T59" fmla="*/ 95 h 120"/>
                <a:gd name="T60" fmla="*/ 77 w 95"/>
                <a:gd name="T61"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20">
                  <a:moveTo>
                    <a:pt x="77" y="84"/>
                  </a:moveTo>
                  <a:cubicBezTo>
                    <a:pt x="78" y="83"/>
                    <a:pt x="78" y="83"/>
                    <a:pt x="79" y="82"/>
                  </a:cubicBezTo>
                  <a:cubicBezTo>
                    <a:pt x="93" y="68"/>
                    <a:pt x="93" y="68"/>
                    <a:pt x="93" y="68"/>
                  </a:cubicBezTo>
                  <a:cubicBezTo>
                    <a:pt x="95" y="66"/>
                    <a:pt x="95" y="62"/>
                    <a:pt x="93" y="59"/>
                  </a:cubicBezTo>
                  <a:cubicBezTo>
                    <a:pt x="90" y="56"/>
                    <a:pt x="86" y="56"/>
                    <a:pt x="84" y="59"/>
                  </a:cubicBezTo>
                  <a:cubicBezTo>
                    <a:pt x="82" y="60"/>
                    <a:pt x="82" y="60"/>
                    <a:pt x="82" y="60"/>
                  </a:cubicBezTo>
                  <a:cubicBezTo>
                    <a:pt x="82" y="60"/>
                    <a:pt x="82" y="59"/>
                    <a:pt x="82" y="59"/>
                  </a:cubicBezTo>
                  <a:cubicBezTo>
                    <a:pt x="89" y="52"/>
                    <a:pt x="89" y="52"/>
                    <a:pt x="89" y="52"/>
                  </a:cubicBezTo>
                  <a:cubicBezTo>
                    <a:pt x="91" y="49"/>
                    <a:pt x="91" y="45"/>
                    <a:pt x="89" y="42"/>
                  </a:cubicBezTo>
                  <a:cubicBezTo>
                    <a:pt x="86" y="40"/>
                    <a:pt x="82" y="40"/>
                    <a:pt x="80" y="42"/>
                  </a:cubicBezTo>
                  <a:cubicBezTo>
                    <a:pt x="75" y="46"/>
                    <a:pt x="75" y="46"/>
                    <a:pt x="75" y="46"/>
                  </a:cubicBezTo>
                  <a:cubicBezTo>
                    <a:pt x="75" y="46"/>
                    <a:pt x="75" y="45"/>
                    <a:pt x="75" y="45"/>
                  </a:cubicBezTo>
                  <a:cubicBezTo>
                    <a:pt x="82" y="37"/>
                    <a:pt x="82" y="37"/>
                    <a:pt x="82" y="37"/>
                  </a:cubicBezTo>
                  <a:cubicBezTo>
                    <a:pt x="85" y="35"/>
                    <a:pt x="85" y="30"/>
                    <a:pt x="82" y="28"/>
                  </a:cubicBezTo>
                  <a:cubicBezTo>
                    <a:pt x="80" y="25"/>
                    <a:pt x="76" y="25"/>
                    <a:pt x="73" y="28"/>
                  </a:cubicBezTo>
                  <a:cubicBezTo>
                    <a:pt x="67" y="34"/>
                    <a:pt x="67" y="34"/>
                    <a:pt x="67" y="34"/>
                  </a:cubicBezTo>
                  <a:cubicBezTo>
                    <a:pt x="67" y="34"/>
                    <a:pt x="66" y="33"/>
                    <a:pt x="66" y="33"/>
                  </a:cubicBezTo>
                  <a:cubicBezTo>
                    <a:pt x="87" y="12"/>
                    <a:pt x="87" y="12"/>
                    <a:pt x="87" y="12"/>
                  </a:cubicBezTo>
                  <a:cubicBezTo>
                    <a:pt x="89" y="9"/>
                    <a:pt x="89" y="5"/>
                    <a:pt x="87" y="3"/>
                  </a:cubicBezTo>
                  <a:cubicBezTo>
                    <a:pt x="84" y="0"/>
                    <a:pt x="80" y="0"/>
                    <a:pt x="78" y="3"/>
                  </a:cubicBezTo>
                  <a:cubicBezTo>
                    <a:pt x="44" y="36"/>
                    <a:pt x="44" y="36"/>
                    <a:pt x="44" y="36"/>
                  </a:cubicBezTo>
                  <a:cubicBezTo>
                    <a:pt x="30" y="48"/>
                    <a:pt x="27" y="37"/>
                    <a:pt x="22" y="32"/>
                  </a:cubicBezTo>
                  <a:cubicBezTo>
                    <a:pt x="15" y="23"/>
                    <a:pt x="8" y="22"/>
                    <a:pt x="5" y="25"/>
                  </a:cubicBezTo>
                  <a:cubicBezTo>
                    <a:pt x="4" y="25"/>
                    <a:pt x="0" y="31"/>
                    <a:pt x="2" y="33"/>
                  </a:cubicBezTo>
                  <a:cubicBezTo>
                    <a:pt x="4" y="34"/>
                    <a:pt x="14" y="42"/>
                    <a:pt x="14" y="51"/>
                  </a:cubicBezTo>
                  <a:cubicBezTo>
                    <a:pt x="15" y="58"/>
                    <a:pt x="16" y="69"/>
                    <a:pt x="17" y="74"/>
                  </a:cubicBezTo>
                  <a:cubicBezTo>
                    <a:pt x="1" y="89"/>
                    <a:pt x="1" y="89"/>
                    <a:pt x="1" y="89"/>
                  </a:cubicBezTo>
                  <a:cubicBezTo>
                    <a:pt x="32" y="120"/>
                    <a:pt x="32" y="120"/>
                    <a:pt x="32" y="120"/>
                  </a:cubicBezTo>
                  <a:cubicBezTo>
                    <a:pt x="49" y="103"/>
                    <a:pt x="49" y="103"/>
                    <a:pt x="49" y="103"/>
                  </a:cubicBezTo>
                  <a:cubicBezTo>
                    <a:pt x="55" y="102"/>
                    <a:pt x="61" y="99"/>
                    <a:pt x="65" y="95"/>
                  </a:cubicBezTo>
                  <a:cubicBezTo>
                    <a:pt x="69" y="92"/>
                    <a:pt x="73" y="88"/>
                    <a:pt x="77" y="84"/>
                  </a:cubicBezTo>
                  <a:close/>
                </a:path>
              </a:pathLst>
            </a:custGeom>
            <a:grpFill/>
            <a:ln>
              <a:noFill/>
            </a:ln>
          </p:spPr>
          <p:txBody>
            <a:bodyPr vert="horz" wrap="square" lIns="91440" tIns="45720" rIns="91440" bIns="45720" numCol="1" anchor="t" anchorCtr="0" compatLnSpc="1"/>
            <a:lstStyle/>
            <a:p>
              <a:endParaRPr lang="en-US"/>
            </a:p>
          </p:txBody>
        </p:sp>
        <p:sp>
          <p:nvSpPr>
            <p:cNvPr id="95" name="Freeform 62"/>
            <p:cNvSpPr/>
            <p:nvPr/>
          </p:nvSpPr>
          <p:spPr bwMode="auto">
            <a:xfrm>
              <a:off x="17279" y="7412"/>
              <a:ext cx="150" cy="150"/>
            </a:xfrm>
            <a:custGeom>
              <a:avLst/>
              <a:gdLst>
                <a:gd name="T0" fmla="*/ 0 w 35"/>
                <a:gd name="T1" fmla="*/ 19 h 35"/>
                <a:gd name="T2" fmla="*/ 4 w 35"/>
                <a:gd name="T3" fmla="*/ 14 h 35"/>
                <a:gd name="T4" fmla="*/ 7 w 35"/>
                <a:gd name="T5" fmla="*/ 9 h 35"/>
                <a:gd name="T6" fmla="*/ 26 w 35"/>
                <a:gd name="T7" fmla="*/ 9 h 35"/>
                <a:gd name="T8" fmla="*/ 26 w 35"/>
                <a:gd name="T9" fmla="*/ 28 h 35"/>
                <a:gd name="T10" fmla="*/ 22 w 35"/>
                <a:gd name="T11" fmla="*/ 30 h 35"/>
                <a:gd name="T12" fmla="*/ 17 w 35"/>
                <a:gd name="T13" fmla="*/ 35 h 35"/>
                <a:gd name="T14" fmla="*/ 28 w 35"/>
                <a:gd name="T15" fmla="*/ 31 h 35"/>
                <a:gd name="T16" fmla="*/ 28 w 35"/>
                <a:gd name="T17" fmla="*/ 7 h 35"/>
                <a:gd name="T18" fmla="*/ 5 w 35"/>
                <a:gd name="T19" fmla="*/ 7 h 35"/>
                <a:gd name="T20" fmla="*/ 0 w 35"/>
                <a:gd name="T2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5">
                  <a:moveTo>
                    <a:pt x="0" y="19"/>
                  </a:moveTo>
                  <a:cubicBezTo>
                    <a:pt x="4" y="14"/>
                    <a:pt x="4" y="14"/>
                    <a:pt x="4" y="14"/>
                  </a:cubicBezTo>
                  <a:cubicBezTo>
                    <a:pt x="5" y="12"/>
                    <a:pt x="6" y="11"/>
                    <a:pt x="7" y="9"/>
                  </a:cubicBezTo>
                  <a:cubicBezTo>
                    <a:pt x="12" y="4"/>
                    <a:pt x="21" y="4"/>
                    <a:pt x="26" y="9"/>
                  </a:cubicBezTo>
                  <a:cubicBezTo>
                    <a:pt x="31" y="14"/>
                    <a:pt x="31" y="23"/>
                    <a:pt x="26" y="28"/>
                  </a:cubicBezTo>
                  <a:cubicBezTo>
                    <a:pt x="25" y="29"/>
                    <a:pt x="24" y="29"/>
                    <a:pt x="22" y="30"/>
                  </a:cubicBezTo>
                  <a:cubicBezTo>
                    <a:pt x="17" y="35"/>
                    <a:pt x="17" y="35"/>
                    <a:pt x="17" y="35"/>
                  </a:cubicBezTo>
                  <a:cubicBezTo>
                    <a:pt x="21" y="35"/>
                    <a:pt x="25" y="34"/>
                    <a:pt x="28" y="31"/>
                  </a:cubicBezTo>
                  <a:cubicBezTo>
                    <a:pt x="35" y="24"/>
                    <a:pt x="35" y="13"/>
                    <a:pt x="28" y="7"/>
                  </a:cubicBezTo>
                  <a:cubicBezTo>
                    <a:pt x="22" y="0"/>
                    <a:pt x="11" y="0"/>
                    <a:pt x="5" y="7"/>
                  </a:cubicBezTo>
                  <a:cubicBezTo>
                    <a:pt x="1" y="10"/>
                    <a:pt x="0" y="14"/>
                    <a:pt x="0" y="19"/>
                  </a:cubicBezTo>
                  <a:close/>
                </a:path>
              </a:pathLst>
            </a:custGeom>
            <a:grpFill/>
            <a:ln>
              <a:noFill/>
            </a:ln>
          </p:spPr>
          <p:txBody>
            <a:bodyPr vert="horz" wrap="square" lIns="91440" tIns="45720" rIns="91440" bIns="45720" numCol="1" anchor="t" anchorCtr="0" compatLnSpc="1"/>
            <a:lstStyle/>
            <a:p>
              <a:endParaRPr lang="en-US"/>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400" advClick="0" advTm="3000">
        <p14:ripp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
                                        <p:tgtEl>
                                          <p:spTgt spid="20"/>
                                        </p:tgtEl>
                                      </p:cBhvr>
                                    </p:animEffect>
                                    <p:anim calcmode="lin" valueType="num">
                                      <p:cBhvr>
                                        <p:cTn id="8" dur="400" fill="hold"/>
                                        <p:tgtEl>
                                          <p:spTgt spid="20"/>
                                        </p:tgtEl>
                                        <p:attrNameLst>
                                          <p:attrName>ppt_x</p:attrName>
                                        </p:attrNameLst>
                                      </p:cBhvr>
                                      <p:tavLst>
                                        <p:tav tm="0">
                                          <p:val>
                                            <p:strVal val="#ppt_x"/>
                                          </p:val>
                                        </p:tav>
                                        <p:tav tm="100000">
                                          <p:val>
                                            <p:strVal val="#ppt_x"/>
                                          </p:val>
                                        </p:tav>
                                      </p:tavLst>
                                    </p:anim>
                                    <p:anim calcmode="lin" valueType="num">
                                      <p:cBhvr>
                                        <p:cTn id="9" dur="400" fill="hold"/>
                                        <p:tgtEl>
                                          <p:spTgt spid="20"/>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
                                        <p:tgtEl>
                                          <p:spTgt spid="8"/>
                                        </p:tgtEl>
                                      </p:cBhvr>
                                    </p:animEffect>
                                    <p:anim calcmode="lin" valueType="num">
                                      <p:cBhvr>
                                        <p:cTn id="15" dur="400" fill="hold"/>
                                        <p:tgtEl>
                                          <p:spTgt spid="8"/>
                                        </p:tgtEl>
                                        <p:attrNameLst>
                                          <p:attrName>ppt_x</p:attrName>
                                        </p:attrNameLst>
                                      </p:cBhvr>
                                      <p:tavLst>
                                        <p:tav tm="0">
                                          <p:val>
                                            <p:strVal val="#ppt_x"/>
                                          </p:val>
                                        </p:tav>
                                        <p:tav tm="100000">
                                          <p:val>
                                            <p:strVal val="#ppt_x"/>
                                          </p:val>
                                        </p:tav>
                                      </p:tavLst>
                                    </p:anim>
                                    <p:anim calcmode="lin" valueType="num">
                                      <p:cBhvr>
                                        <p:cTn id="16" dur="400" fill="hold"/>
                                        <p:tgtEl>
                                          <p:spTgt spid="8"/>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
                                        <p:tgtEl>
                                          <p:spTgt spid="13"/>
                                        </p:tgtEl>
                                      </p:cBhvr>
                                    </p:animEffect>
                                    <p:anim calcmode="lin" valueType="num">
                                      <p:cBhvr>
                                        <p:cTn id="22" dur="400" fill="hold"/>
                                        <p:tgtEl>
                                          <p:spTgt spid="13"/>
                                        </p:tgtEl>
                                        <p:attrNameLst>
                                          <p:attrName>ppt_x</p:attrName>
                                        </p:attrNameLst>
                                      </p:cBhvr>
                                      <p:tavLst>
                                        <p:tav tm="0">
                                          <p:val>
                                            <p:strVal val="#ppt_x"/>
                                          </p:val>
                                        </p:tav>
                                        <p:tav tm="100000">
                                          <p:val>
                                            <p:strVal val="#ppt_x"/>
                                          </p:val>
                                        </p:tav>
                                      </p:tavLst>
                                    </p:anim>
                                    <p:anim calcmode="lin" valueType="num">
                                      <p:cBhvr>
                                        <p:cTn id="23" dur="400" fill="hold"/>
                                        <p:tgtEl>
                                          <p:spTgt spid="13"/>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1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1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6" presetID="43"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
                                        <p:tgtEl>
                                          <p:spTgt spid="9"/>
                                        </p:tgtEl>
                                      </p:cBhvr>
                                    </p:animEffect>
                                    <p:anim calcmode="lin" valueType="num">
                                      <p:cBhvr>
                                        <p:cTn id="29" dur="400" fill="hold"/>
                                        <p:tgtEl>
                                          <p:spTgt spid="9"/>
                                        </p:tgtEl>
                                        <p:attrNameLst>
                                          <p:attrName>ppt_x</p:attrName>
                                        </p:attrNameLst>
                                      </p:cBhvr>
                                      <p:tavLst>
                                        <p:tav tm="0">
                                          <p:val>
                                            <p:strVal val="#ppt_x"/>
                                          </p:val>
                                        </p:tav>
                                        <p:tav tm="100000">
                                          <p:val>
                                            <p:strVal val="#ppt_x"/>
                                          </p:val>
                                        </p:tav>
                                      </p:tavLst>
                                    </p:anim>
                                    <p:anim calcmode="lin" valueType="num">
                                      <p:cBhvr>
                                        <p:cTn id="30" dur="400" fill="hold"/>
                                        <p:tgtEl>
                                          <p:spTgt spid="9"/>
                                        </p:tgtEl>
                                        <p:attrNameLst>
                                          <p:attrName>ppt_y</p:attrName>
                                        </p:attrNameLst>
                                      </p:cBhvr>
                                      <p:tavLst>
                                        <p:tav tm="0">
                                          <p:val>
                                            <p:strVal val="#ppt_y+0.31"/>
                                          </p:val>
                                        </p:tav>
                                        <p:tav tm="100000">
                                          <p:val>
                                            <p:strVal val="#ppt_y+0.31"/>
                                          </p:val>
                                        </p:tav>
                                      </p:tavLst>
                                    </p:anim>
                                    <p:anim calcmode="lin" valueType="num">
                                      <p:cBhvr>
                                        <p:cTn id="31"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3" presetID="43"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
                                        <p:tgtEl>
                                          <p:spTgt spid="10"/>
                                        </p:tgtEl>
                                      </p:cBhvr>
                                    </p:animEffect>
                                    <p:anim calcmode="lin" valueType="num">
                                      <p:cBhvr>
                                        <p:cTn id="36" dur="400" fill="hold"/>
                                        <p:tgtEl>
                                          <p:spTgt spid="10"/>
                                        </p:tgtEl>
                                        <p:attrNameLst>
                                          <p:attrName>ppt_x</p:attrName>
                                        </p:attrNameLst>
                                      </p:cBhvr>
                                      <p:tavLst>
                                        <p:tav tm="0">
                                          <p:val>
                                            <p:strVal val="#ppt_x"/>
                                          </p:val>
                                        </p:tav>
                                        <p:tav tm="100000">
                                          <p:val>
                                            <p:strVal val="#ppt_x"/>
                                          </p:val>
                                        </p:tav>
                                      </p:tavLst>
                                    </p:anim>
                                    <p:anim calcmode="lin" valueType="num">
                                      <p:cBhvr>
                                        <p:cTn id="37" dur="400" fill="hold"/>
                                        <p:tgtEl>
                                          <p:spTgt spid="10"/>
                                        </p:tgtEl>
                                        <p:attrNameLst>
                                          <p:attrName>ppt_y</p:attrName>
                                        </p:attrNameLst>
                                      </p:cBhvr>
                                      <p:tavLst>
                                        <p:tav tm="0">
                                          <p:val>
                                            <p:strVal val="#ppt_y+0.31"/>
                                          </p:val>
                                        </p:tav>
                                        <p:tav tm="100000">
                                          <p:val>
                                            <p:strVal val="#ppt_y+0.31"/>
                                          </p:val>
                                        </p:tav>
                                      </p:tavLst>
                                    </p:anim>
                                    <p:anim calcmode="lin" valueType="num">
                                      <p:cBhvr>
                                        <p:cTn id="38"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0" presetID="43"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
                                        <p:tgtEl>
                                          <p:spTgt spid="11"/>
                                        </p:tgtEl>
                                      </p:cBhvr>
                                    </p:animEffect>
                                    <p:anim calcmode="lin" valueType="num">
                                      <p:cBhvr>
                                        <p:cTn id="43" dur="400" fill="hold"/>
                                        <p:tgtEl>
                                          <p:spTgt spid="11"/>
                                        </p:tgtEl>
                                        <p:attrNameLst>
                                          <p:attrName>ppt_x</p:attrName>
                                        </p:attrNameLst>
                                      </p:cBhvr>
                                      <p:tavLst>
                                        <p:tav tm="0">
                                          <p:val>
                                            <p:strVal val="#ppt_x"/>
                                          </p:val>
                                        </p:tav>
                                        <p:tav tm="100000">
                                          <p:val>
                                            <p:strVal val="#ppt_x"/>
                                          </p:val>
                                        </p:tav>
                                      </p:tavLst>
                                    </p:anim>
                                    <p:anim calcmode="lin" valueType="num">
                                      <p:cBhvr>
                                        <p:cTn id="44" dur="400" fill="hold"/>
                                        <p:tgtEl>
                                          <p:spTgt spid="11"/>
                                        </p:tgtEl>
                                        <p:attrNameLst>
                                          <p:attrName>ppt_y</p:attrName>
                                        </p:attrNameLst>
                                      </p:cBhvr>
                                      <p:tavLst>
                                        <p:tav tm="0">
                                          <p:val>
                                            <p:strVal val="#ppt_y+0.31"/>
                                          </p:val>
                                        </p:tav>
                                        <p:tav tm="100000">
                                          <p:val>
                                            <p:strVal val="#ppt_y+0.31"/>
                                          </p:val>
                                        </p:tav>
                                      </p:tavLst>
                                    </p:anim>
                                    <p:anim calcmode="lin" valueType="num">
                                      <p:cBhvr>
                                        <p:cTn id="45"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7" presetID="43"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
                                        <p:tgtEl>
                                          <p:spTgt spid="12"/>
                                        </p:tgtEl>
                                      </p:cBhvr>
                                    </p:animEffect>
                                    <p:anim calcmode="lin" valueType="num">
                                      <p:cBhvr>
                                        <p:cTn id="50" dur="400" fill="hold"/>
                                        <p:tgtEl>
                                          <p:spTgt spid="12"/>
                                        </p:tgtEl>
                                        <p:attrNameLst>
                                          <p:attrName>ppt_x</p:attrName>
                                        </p:attrNameLst>
                                      </p:cBhvr>
                                      <p:tavLst>
                                        <p:tav tm="0">
                                          <p:val>
                                            <p:strVal val="#ppt_x"/>
                                          </p:val>
                                        </p:tav>
                                        <p:tav tm="100000">
                                          <p:val>
                                            <p:strVal val="#ppt_x"/>
                                          </p:val>
                                        </p:tav>
                                      </p:tavLst>
                                    </p:anim>
                                    <p:anim calcmode="lin" valueType="num">
                                      <p:cBhvr>
                                        <p:cTn id="51" dur="400" fill="hold"/>
                                        <p:tgtEl>
                                          <p:spTgt spid="12"/>
                                        </p:tgtEl>
                                        <p:attrNameLst>
                                          <p:attrName>ppt_y</p:attrName>
                                        </p:attrNameLst>
                                      </p:cBhvr>
                                      <p:tavLst>
                                        <p:tav tm="0">
                                          <p:val>
                                            <p:strVal val="#ppt_y+0.31"/>
                                          </p:val>
                                        </p:tav>
                                        <p:tav tm="100000">
                                          <p:val>
                                            <p:strVal val="#ppt_y+0.31"/>
                                          </p:val>
                                        </p:tav>
                                      </p:tavLst>
                                    </p:anim>
                                    <p:anim calcmode="lin" valueType="num">
                                      <p:cBhvr>
                                        <p:cTn id="52" dur="600" decel="50000" fill="hold">
                                          <p:stCondLst>
                                            <p:cond delay="400"/>
                                          </p:stCondLst>
                                        </p:cTn>
                                        <p:tgtEl>
                                          <p:spTgt spid="1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3" dur="600" decel="50000" fill="hold">
                                          <p:stCondLst>
                                            <p:cond delay="400"/>
                                          </p:stCondLst>
                                        </p:cTn>
                                        <p:tgtEl>
                                          <p:spTgt spid="1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4" presetID="43"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
                                        <p:tgtEl>
                                          <p:spTgt spid="14"/>
                                        </p:tgtEl>
                                      </p:cBhvr>
                                    </p:animEffect>
                                    <p:anim calcmode="lin" valueType="num">
                                      <p:cBhvr>
                                        <p:cTn id="57" dur="400" fill="hold"/>
                                        <p:tgtEl>
                                          <p:spTgt spid="14"/>
                                        </p:tgtEl>
                                        <p:attrNameLst>
                                          <p:attrName>ppt_x</p:attrName>
                                        </p:attrNameLst>
                                      </p:cBhvr>
                                      <p:tavLst>
                                        <p:tav tm="0">
                                          <p:val>
                                            <p:strVal val="#ppt_x"/>
                                          </p:val>
                                        </p:tav>
                                        <p:tav tm="100000">
                                          <p:val>
                                            <p:strVal val="#ppt_x"/>
                                          </p:val>
                                        </p:tav>
                                      </p:tavLst>
                                    </p:anim>
                                    <p:anim calcmode="lin" valueType="num">
                                      <p:cBhvr>
                                        <p:cTn id="58" dur="400" fill="hold"/>
                                        <p:tgtEl>
                                          <p:spTgt spid="14"/>
                                        </p:tgtEl>
                                        <p:attrNameLst>
                                          <p:attrName>ppt_y</p:attrName>
                                        </p:attrNameLst>
                                      </p:cBhvr>
                                      <p:tavLst>
                                        <p:tav tm="0">
                                          <p:val>
                                            <p:strVal val="#ppt_y+0.31"/>
                                          </p:val>
                                        </p:tav>
                                        <p:tav tm="100000">
                                          <p:val>
                                            <p:strVal val="#ppt_y+0.31"/>
                                          </p:val>
                                        </p:tav>
                                      </p:tavLst>
                                    </p:anim>
                                    <p:anim calcmode="lin" valueType="num">
                                      <p:cBhvr>
                                        <p:cTn id="59" dur="600" decel="50000" fill="hold">
                                          <p:stCondLst>
                                            <p:cond delay="400"/>
                                          </p:stCondLst>
                                        </p:cTn>
                                        <p:tgtEl>
                                          <p:spTgt spid="1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0" dur="600" decel="50000" fill="hold">
                                          <p:stCondLst>
                                            <p:cond delay="400"/>
                                          </p:stCondLst>
                                        </p:cTn>
                                        <p:tgtEl>
                                          <p:spTgt spid="1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1" presetID="43"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
                                        <p:tgtEl>
                                          <p:spTgt spid="15"/>
                                        </p:tgtEl>
                                      </p:cBhvr>
                                    </p:animEffect>
                                    <p:anim calcmode="lin" valueType="num">
                                      <p:cBhvr>
                                        <p:cTn id="64" dur="400" fill="hold"/>
                                        <p:tgtEl>
                                          <p:spTgt spid="15"/>
                                        </p:tgtEl>
                                        <p:attrNameLst>
                                          <p:attrName>ppt_x</p:attrName>
                                        </p:attrNameLst>
                                      </p:cBhvr>
                                      <p:tavLst>
                                        <p:tav tm="0">
                                          <p:val>
                                            <p:strVal val="#ppt_x"/>
                                          </p:val>
                                        </p:tav>
                                        <p:tav tm="100000">
                                          <p:val>
                                            <p:strVal val="#ppt_x"/>
                                          </p:val>
                                        </p:tav>
                                      </p:tavLst>
                                    </p:anim>
                                    <p:anim calcmode="lin" valueType="num">
                                      <p:cBhvr>
                                        <p:cTn id="65" dur="400" fill="hold"/>
                                        <p:tgtEl>
                                          <p:spTgt spid="15"/>
                                        </p:tgtEl>
                                        <p:attrNameLst>
                                          <p:attrName>ppt_y</p:attrName>
                                        </p:attrNameLst>
                                      </p:cBhvr>
                                      <p:tavLst>
                                        <p:tav tm="0">
                                          <p:val>
                                            <p:strVal val="#ppt_y+0.31"/>
                                          </p:val>
                                        </p:tav>
                                        <p:tav tm="100000">
                                          <p:val>
                                            <p:strVal val="#ppt_y+0.31"/>
                                          </p:val>
                                        </p:tav>
                                      </p:tavLst>
                                    </p:anim>
                                    <p:anim calcmode="lin" valueType="num">
                                      <p:cBhvr>
                                        <p:cTn id="66" dur="600" decel="50000" fill="hold">
                                          <p:stCondLst>
                                            <p:cond delay="40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7" dur="600" decel="50000" fill="hold">
                                          <p:stCondLst>
                                            <p:cond delay="40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8" presetID="43"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00"/>
                                        <p:tgtEl>
                                          <p:spTgt spid="16"/>
                                        </p:tgtEl>
                                      </p:cBhvr>
                                    </p:animEffect>
                                    <p:anim calcmode="lin" valueType="num">
                                      <p:cBhvr>
                                        <p:cTn id="71" dur="400" fill="hold"/>
                                        <p:tgtEl>
                                          <p:spTgt spid="16"/>
                                        </p:tgtEl>
                                        <p:attrNameLst>
                                          <p:attrName>ppt_x</p:attrName>
                                        </p:attrNameLst>
                                      </p:cBhvr>
                                      <p:tavLst>
                                        <p:tav tm="0">
                                          <p:val>
                                            <p:strVal val="#ppt_x"/>
                                          </p:val>
                                        </p:tav>
                                        <p:tav tm="100000">
                                          <p:val>
                                            <p:strVal val="#ppt_x"/>
                                          </p:val>
                                        </p:tav>
                                      </p:tavLst>
                                    </p:anim>
                                    <p:anim calcmode="lin" valueType="num">
                                      <p:cBhvr>
                                        <p:cTn id="72" dur="400" fill="hold"/>
                                        <p:tgtEl>
                                          <p:spTgt spid="16"/>
                                        </p:tgtEl>
                                        <p:attrNameLst>
                                          <p:attrName>ppt_y</p:attrName>
                                        </p:attrNameLst>
                                      </p:cBhvr>
                                      <p:tavLst>
                                        <p:tav tm="0">
                                          <p:val>
                                            <p:strVal val="#ppt_y+0.31"/>
                                          </p:val>
                                        </p:tav>
                                        <p:tav tm="100000">
                                          <p:val>
                                            <p:strVal val="#ppt_y+0.31"/>
                                          </p:val>
                                        </p:tav>
                                      </p:tavLst>
                                    </p:anim>
                                    <p:anim calcmode="lin" valueType="num">
                                      <p:cBhvr>
                                        <p:cTn id="73" dur="600" decel="50000" fill="hold">
                                          <p:stCondLst>
                                            <p:cond delay="400"/>
                                          </p:stCondLst>
                                        </p:cTn>
                                        <p:tgtEl>
                                          <p:spTgt spid="1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4" dur="600" decel="50000" fill="hold">
                                          <p:stCondLst>
                                            <p:cond delay="400"/>
                                          </p:stCondLst>
                                        </p:cTn>
                                        <p:tgtEl>
                                          <p:spTgt spid="1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75" presetID="43"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
                                        <p:tgtEl>
                                          <p:spTgt spid="17"/>
                                        </p:tgtEl>
                                      </p:cBhvr>
                                    </p:animEffect>
                                    <p:anim calcmode="lin" valueType="num">
                                      <p:cBhvr>
                                        <p:cTn id="78" dur="400" fill="hold"/>
                                        <p:tgtEl>
                                          <p:spTgt spid="17"/>
                                        </p:tgtEl>
                                        <p:attrNameLst>
                                          <p:attrName>ppt_x</p:attrName>
                                        </p:attrNameLst>
                                      </p:cBhvr>
                                      <p:tavLst>
                                        <p:tav tm="0">
                                          <p:val>
                                            <p:strVal val="#ppt_x"/>
                                          </p:val>
                                        </p:tav>
                                        <p:tav tm="100000">
                                          <p:val>
                                            <p:strVal val="#ppt_x"/>
                                          </p:val>
                                        </p:tav>
                                      </p:tavLst>
                                    </p:anim>
                                    <p:anim calcmode="lin" valueType="num">
                                      <p:cBhvr>
                                        <p:cTn id="79" dur="400" fill="hold"/>
                                        <p:tgtEl>
                                          <p:spTgt spid="17"/>
                                        </p:tgtEl>
                                        <p:attrNameLst>
                                          <p:attrName>ppt_y</p:attrName>
                                        </p:attrNameLst>
                                      </p:cBhvr>
                                      <p:tavLst>
                                        <p:tav tm="0">
                                          <p:val>
                                            <p:strVal val="#ppt_y+0.31"/>
                                          </p:val>
                                        </p:tav>
                                        <p:tav tm="100000">
                                          <p:val>
                                            <p:strVal val="#ppt_y+0.31"/>
                                          </p:val>
                                        </p:tav>
                                      </p:tavLst>
                                    </p:anim>
                                    <p:anim calcmode="lin" valueType="num">
                                      <p:cBhvr>
                                        <p:cTn id="80" dur="600" decel="50000" fill="hold">
                                          <p:stCondLst>
                                            <p:cond delay="400"/>
                                          </p:stCondLst>
                                        </p:cTn>
                                        <p:tgtEl>
                                          <p:spTgt spid="1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1" dur="600" decel="50000" fill="hold">
                                          <p:stCondLst>
                                            <p:cond delay="400"/>
                                          </p:stCondLst>
                                        </p:cTn>
                                        <p:tgtEl>
                                          <p:spTgt spid="1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2" presetID="43"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100"/>
                                        <p:tgtEl>
                                          <p:spTgt spid="18"/>
                                        </p:tgtEl>
                                      </p:cBhvr>
                                    </p:animEffect>
                                    <p:anim calcmode="lin" valueType="num">
                                      <p:cBhvr>
                                        <p:cTn id="85" dur="400" fill="hold"/>
                                        <p:tgtEl>
                                          <p:spTgt spid="18"/>
                                        </p:tgtEl>
                                        <p:attrNameLst>
                                          <p:attrName>ppt_x</p:attrName>
                                        </p:attrNameLst>
                                      </p:cBhvr>
                                      <p:tavLst>
                                        <p:tav tm="0">
                                          <p:val>
                                            <p:strVal val="#ppt_x"/>
                                          </p:val>
                                        </p:tav>
                                        <p:tav tm="100000">
                                          <p:val>
                                            <p:strVal val="#ppt_x"/>
                                          </p:val>
                                        </p:tav>
                                      </p:tavLst>
                                    </p:anim>
                                    <p:anim calcmode="lin" valueType="num">
                                      <p:cBhvr>
                                        <p:cTn id="86" dur="400" fill="hold"/>
                                        <p:tgtEl>
                                          <p:spTgt spid="18"/>
                                        </p:tgtEl>
                                        <p:attrNameLst>
                                          <p:attrName>ppt_y</p:attrName>
                                        </p:attrNameLst>
                                      </p:cBhvr>
                                      <p:tavLst>
                                        <p:tav tm="0">
                                          <p:val>
                                            <p:strVal val="#ppt_y+0.31"/>
                                          </p:val>
                                        </p:tav>
                                        <p:tav tm="100000">
                                          <p:val>
                                            <p:strVal val="#ppt_y+0.31"/>
                                          </p:val>
                                        </p:tav>
                                      </p:tavLst>
                                    </p:anim>
                                    <p:anim calcmode="lin" valueType="num">
                                      <p:cBhvr>
                                        <p:cTn id="87" dur="600" decel="50000" fill="hold">
                                          <p:stCondLst>
                                            <p:cond delay="400"/>
                                          </p:stCondLst>
                                        </p:cTn>
                                        <p:tgtEl>
                                          <p:spTgt spid="1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8" dur="600" decel="50000" fill="hold">
                                          <p:stCondLst>
                                            <p:cond delay="400"/>
                                          </p:stCondLst>
                                        </p:cTn>
                                        <p:tgtEl>
                                          <p:spTgt spid="1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9" presetID="43"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100"/>
                                        <p:tgtEl>
                                          <p:spTgt spid="19"/>
                                        </p:tgtEl>
                                      </p:cBhvr>
                                    </p:animEffect>
                                    <p:anim calcmode="lin" valueType="num">
                                      <p:cBhvr>
                                        <p:cTn id="92" dur="400" fill="hold"/>
                                        <p:tgtEl>
                                          <p:spTgt spid="19"/>
                                        </p:tgtEl>
                                        <p:attrNameLst>
                                          <p:attrName>ppt_x</p:attrName>
                                        </p:attrNameLst>
                                      </p:cBhvr>
                                      <p:tavLst>
                                        <p:tav tm="0">
                                          <p:val>
                                            <p:strVal val="#ppt_x"/>
                                          </p:val>
                                        </p:tav>
                                        <p:tav tm="100000">
                                          <p:val>
                                            <p:strVal val="#ppt_x"/>
                                          </p:val>
                                        </p:tav>
                                      </p:tavLst>
                                    </p:anim>
                                    <p:anim calcmode="lin" valueType="num">
                                      <p:cBhvr>
                                        <p:cTn id="93" dur="400" fill="hold"/>
                                        <p:tgtEl>
                                          <p:spTgt spid="19"/>
                                        </p:tgtEl>
                                        <p:attrNameLst>
                                          <p:attrName>ppt_y</p:attrName>
                                        </p:attrNameLst>
                                      </p:cBhvr>
                                      <p:tavLst>
                                        <p:tav tm="0">
                                          <p:val>
                                            <p:strVal val="#ppt_y+0.31"/>
                                          </p:val>
                                        </p:tav>
                                        <p:tav tm="100000">
                                          <p:val>
                                            <p:strVal val="#ppt_y+0.31"/>
                                          </p:val>
                                        </p:tav>
                                      </p:tavLst>
                                    </p:anim>
                                    <p:anim calcmode="lin" valueType="num">
                                      <p:cBhvr>
                                        <p:cTn id="94" dur="600" decel="50000" fill="hold">
                                          <p:stCondLst>
                                            <p:cond delay="400"/>
                                          </p:stCondLst>
                                        </p:cTn>
                                        <p:tgtEl>
                                          <p:spTgt spid="1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5" dur="600" decel="50000" fill="hold">
                                          <p:stCondLst>
                                            <p:cond delay="400"/>
                                          </p:stCondLst>
                                        </p:cTn>
                                        <p:tgtEl>
                                          <p:spTgt spid="1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96" presetID="43"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100"/>
                                        <p:tgtEl>
                                          <p:spTgt spid="21"/>
                                        </p:tgtEl>
                                      </p:cBhvr>
                                    </p:animEffect>
                                    <p:anim calcmode="lin" valueType="num">
                                      <p:cBhvr>
                                        <p:cTn id="99" dur="400" fill="hold"/>
                                        <p:tgtEl>
                                          <p:spTgt spid="21"/>
                                        </p:tgtEl>
                                        <p:attrNameLst>
                                          <p:attrName>ppt_x</p:attrName>
                                        </p:attrNameLst>
                                      </p:cBhvr>
                                      <p:tavLst>
                                        <p:tav tm="0">
                                          <p:val>
                                            <p:strVal val="#ppt_x"/>
                                          </p:val>
                                        </p:tav>
                                        <p:tav tm="100000">
                                          <p:val>
                                            <p:strVal val="#ppt_x"/>
                                          </p:val>
                                        </p:tav>
                                      </p:tavLst>
                                    </p:anim>
                                    <p:anim calcmode="lin" valueType="num">
                                      <p:cBhvr>
                                        <p:cTn id="100" dur="400" fill="hold"/>
                                        <p:tgtEl>
                                          <p:spTgt spid="21"/>
                                        </p:tgtEl>
                                        <p:attrNameLst>
                                          <p:attrName>ppt_y</p:attrName>
                                        </p:attrNameLst>
                                      </p:cBhvr>
                                      <p:tavLst>
                                        <p:tav tm="0">
                                          <p:val>
                                            <p:strVal val="#ppt_y+0.31"/>
                                          </p:val>
                                        </p:tav>
                                        <p:tav tm="100000">
                                          <p:val>
                                            <p:strVal val="#ppt_y+0.31"/>
                                          </p:val>
                                        </p:tav>
                                      </p:tavLst>
                                    </p:anim>
                                    <p:anim calcmode="lin" valueType="num">
                                      <p:cBhvr>
                                        <p:cTn id="101"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2"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03" presetID="43" presetClass="entr" presetSubtype="0" fill="hold" grpId="0" nodeType="with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100"/>
                                        <p:tgtEl>
                                          <p:spTgt spid="22"/>
                                        </p:tgtEl>
                                      </p:cBhvr>
                                    </p:animEffect>
                                    <p:anim calcmode="lin" valueType="num">
                                      <p:cBhvr>
                                        <p:cTn id="106" dur="400" fill="hold"/>
                                        <p:tgtEl>
                                          <p:spTgt spid="22"/>
                                        </p:tgtEl>
                                        <p:attrNameLst>
                                          <p:attrName>ppt_x</p:attrName>
                                        </p:attrNameLst>
                                      </p:cBhvr>
                                      <p:tavLst>
                                        <p:tav tm="0">
                                          <p:val>
                                            <p:strVal val="#ppt_x"/>
                                          </p:val>
                                        </p:tav>
                                        <p:tav tm="100000">
                                          <p:val>
                                            <p:strVal val="#ppt_x"/>
                                          </p:val>
                                        </p:tav>
                                      </p:tavLst>
                                    </p:anim>
                                    <p:anim calcmode="lin" valueType="num">
                                      <p:cBhvr>
                                        <p:cTn id="107" dur="400" fill="hold"/>
                                        <p:tgtEl>
                                          <p:spTgt spid="22"/>
                                        </p:tgtEl>
                                        <p:attrNameLst>
                                          <p:attrName>ppt_y</p:attrName>
                                        </p:attrNameLst>
                                      </p:cBhvr>
                                      <p:tavLst>
                                        <p:tav tm="0">
                                          <p:val>
                                            <p:strVal val="#ppt_y+0.31"/>
                                          </p:val>
                                        </p:tav>
                                        <p:tav tm="100000">
                                          <p:val>
                                            <p:strVal val="#ppt_y+0.31"/>
                                          </p:val>
                                        </p:tav>
                                      </p:tavLst>
                                    </p:anim>
                                    <p:anim calcmode="lin" valueType="num">
                                      <p:cBhvr>
                                        <p:cTn id="108" dur="600" decel="50000" fill="hold">
                                          <p:stCondLst>
                                            <p:cond delay="400"/>
                                          </p:stCondLst>
                                        </p:cTn>
                                        <p:tgtEl>
                                          <p:spTgt spid="2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9" dur="600" decel="50000" fill="hold">
                                          <p:stCondLst>
                                            <p:cond delay="400"/>
                                          </p:stCondLst>
                                        </p:cTn>
                                        <p:tgtEl>
                                          <p:spTgt spid="2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10" presetID="43" presetClass="entr" presetSubtype="0" fill="hold" grpId="0" nodeType="withEffect">
                                  <p:stCondLst>
                                    <p:cond delay="0"/>
                                  </p:stCondLst>
                                  <p:childTnLst>
                                    <p:set>
                                      <p:cBhvr>
                                        <p:cTn id="111" dur="1" fill="hold">
                                          <p:stCondLst>
                                            <p:cond delay="0"/>
                                          </p:stCondLst>
                                        </p:cTn>
                                        <p:tgtEl>
                                          <p:spTgt spid="84"/>
                                        </p:tgtEl>
                                        <p:attrNameLst>
                                          <p:attrName>style.visibility</p:attrName>
                                        </p:attrNameLst>
                                      </p:cBhvr>
                                      <p:to>
                                        <p:strVal val="visible"/>
                                      </p:to>
                                    </p:set>
                                    <p:animEffect transition="in" filter="fade">
                                      <p:cBhvr>
                                        <p:cTn id="112" dur="100"/>
                                        <p:tgtEl>
                                          <p:spTgt spid="84"/>
                                        </p:tgtEl>
                                      </p:cBhvr>
                                    </p:animEffect>
                                    <p:anim calcmode="lin" valueType="num">
                                      <p:cBhvr>
                                        <p:cTn id="113" dur="400" fill="hold"/>
                                        <p:tgtEl>
                                          <p:spTgt spid="84"/>
                                        </p:tgtEl>
                                        <p:attrNameLst>
                                          <p:attrName>ppt_x</p:attrName>
                                        </p:attrNameLst>
                                      </p:cBhvr>
                                      <p:tavLst>
                                        <p:tav tm="0">
                                          <p:val>
                                            <p:strVal val="#ppt_x"/>
                                          </p:val>
                                        </p:tav>
                                        <p:tav tm="100000">
                                          <p:val>
                                            <p:strVal val="#ppt_x"/>
                                          </p:val>
                                        </p:tav>
                                      </p:tavLst>
                                    </p:anim>
                                    <p:anim calcmode="lin" valueType="num">
                                      <p:cBhvr>
                                        <p:cTn id="114" dur="400" fill="hold"/>
                                        <p:tgtEl>
                                          <p:spTgt spid="84"/>
                                        </p:tgtEl>
                                        <p:attrNameLst>
                                          <p:attrName>ppt_y</p:attrName>
                                        </p:attrNameLst>
                                      </p:cBhvr>
                                      <p:tavLst>
                                        <p:tav tm="0">
                                          <p:val>
                                            <p:strVal val="#ppt_y+0.31"/>
                                          </p:val>
                                        </p:tav>
                                        <p:tav tm="100000">
                                          <p:val>
                                            <p:strVal val="#ppt_y+0.31"/>
                                          </p:val>
                                        </p:tav>
                                      </p:tavLst>
                                    </p:anim>
                                    <p:anim calcmode="lin" valueType="num">
                                      <p:cBhvr>
                                        <p:cTn id="115" dur="600" decel="50000" fill="hold">
                                          <p:stCondLst>
                                            <p:cond delay="400"/>
                                          </p:stCondLst>
                                        </p:cTn>
                                        <p:tgtEl>
                                          <p:spTgt spid="8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6" dur="600" decel="50000" fill="hold">
                                          <p:stCondLst>
                                            <p:cond delay="400"/>
                                          </p:stCondLst>
                                        </p:cTn>
                                        <p:tgtEl>
                                          <p:spTgt spid="8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17" presetID="43" presetClass="entr" presetSubtype="0"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fade">
                                      <p:cBhvr>
                                        <p:cTn id="119" dur="100"/>
                                        <p:tgtEl>
                                          <p:spTgt spid="23"/>
                                        </p:tgtEl>
                                      </p:cBhvr>
                                    </p:animEffect>
                                    <p:anim calcmode="lin" valueType="num">
                                      <p:cBhvr>
                                        <p:cTn id="120" dur="400" fill="hold"/>
                                        <p:tgtEl>
                                          <p:spTgt spid="23"/>
                                        </p:tgtEl>
                                        <p:attrNameLst>
                                          <p:attrName>ppt_x</p:attrName>
                                        </p:attrNameLst>
                                      </p:cBhvr>
                                      <p:tavLst>
                                        <p:tav tm="0">
                                          <p:val>
                                            <p:strVal val="#ppt_x"/>
                                          </p:val>
                                        </p:tav>
                                        <p:tav tm="100000">
                                          <p:val>
                                            <p:strVal val="#ppt_x"/>
                                          </p:val>
                                        </p:tav>
                                      </p:tavLst>
                                    </p:anim>
                                    <p:anim calcmode="lin" valueType="num">
                                      <p:cBhvr>
                                        <p:cTn id="121" dur="400" fill="hold"/>
                                        <p:tgtEl>
                                          <p:spTgt spid="23"/>
                                        </p:tgtEl>
                                        <p:attrNameLst>
                                          <p:attrName>ppt_y</p:attrName>
                                        </p:attrNameLst>
                                      </p:cBhvr>
                                      <p:tavLst>
                                        <p:tav tm="0">
                                          <p:val>
                                            <p:strVal val="#ppt_y+0.31"/>
                                          </p:val>
                                        </p:tav>
                                        <p:tav tm="100000">
                                          <p:val>
                                            <p:strVal val="#ppt_y+0.31"/>
                                          </p:val>
                                        </p:tav>
                                      </p:tavLst>
                                    </p:anim>
                                    <p:anim calcmode="lin" valueType="num">
                                      <p:cBhvr>
                                        <p:cTn id="122" dur="600" decel="50000" fill="hold">
                                          <p:stCondLst>
                                            <p:cond delay="400"/>
                                          </p:stCondLst>
                                        </p:cTn>
                                        <p:tgtEl>
                                          <p:spTgt spid="2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23" dur="600" decel="50000" fill="hold">
                                          <p:stCondLst>
                                            <p:cond delay="400"/>
                                          </p:stCondLst>
                                        </p:cTn>
                                        <p:tgtEl>
                                          <p:spTgt spid="2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4" presetID="43" presetClass="entr" presetSubtype="0" fill="hold" grpId="0" nodeType="with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100"/>
                                        <p:tgtEl>
                                          <p:spTgt spid="24"/>
                                        </p:tgtEl>
                                      </p:cBhvr>
                                    </p:animEffect>
                                    <p:anim calcmode="lin" valueType="num">
                                      <p:cBhvr>
                                        <p:cTn id="127" dur="400" fill="hold"/>
                                        <p:tgtEl>
                                          <p:spTgt spid="24"/>
                                        </p:tgtEl>
                                        <p:attrNameLst>
                                          <p:attrName>ppt_x</p:attrName>
                                        </p:attrNameLst>
                                      </p:cBhvr>
                                      <p:tavLst>
                                        <p:tav tm="0">
                                          <p:val>
                                            <p:strVal val="#ppt_x"/>
                                          </p:val>
                                        </p:tav>
                                        <p:tav tm="100000">
                                          <p:val>
                                            <p:strVal val="#ppt_x"/>
                                          </p:val>
                                        </p:tav>
                                      </p:tavLst>
                                    </p:anim>
                                    <p:anim calcmode="lin" valueType="num">
                                      <p:cBhvr>
                                        <p:cTn id="128" dur="400" fill="hold"/>
                                        <p:tgtEl>
                                          <p:spTgt spid="24"/>
                                        </p:tgtEl>
                                        <p:attrNameLst>
                                          <p:attrName>ppt_y</p:attrName>
                                        </p:attrNameLst>
                                      </p:cBhvr>
                                      <p:tavLst>
                                        <p:tav tm="0">
                                          <p:val>
                                            <p:strVal val="#ppt_y+0.31"/>
                                          </p:val>
                                        </p:tav>
                                        <p:tav tm="100000">
                                          <p:val>
                                            <p:strVal val="#ppt_y+0.31"/>
                                          </p:val>
                                        </p:tav>
                                      </p:tavLst>
                                    </p:anim>
                                    <p:anim calcmode="lin" valueType="num">
                                      <p:cBhvr>
                                        <p:cTn id="129" dur="600" decel="50000" fill="hold">
                                          <p:stCondLst>
                                            <p:cond delay="400"/>
                                          </p:stCondLst>
                                        </p:cTn>
                                        <p:tgtEl>
                                          <p:spTgt spid="2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30" dur="600" decel="50000" fill="hold">
                                          <p:stCondLst>
                                            <p:cond delay="400"/>
                                          </p:stCondLst>
                                        </p:cTn>
                                        <p:tgtEl>
                                          <p:spTgt spid="2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31" presetID="43" presetClass="entr" presetSubtype="0" fill="hold" nodeType="withEffect">
                                  <p:stCondLst>
                                    <p:cond delay="0"/>
                                  </p:stCondLst>
                                  <p:childTnLst>
                                    <p:set>
                                      <p:cBhvr>
                                        <p:cTn id="132" dur="1" fill="hold">
                                          <p:stCondLst>
                                            <p:cond delay="0"/>
                                          </p:stCondLst>
                                        </p:cTn>
                                        <p:tgtEl>
                                          <p:spTgt spid="35"/>
                                        </p:tgtEl>
                                        <p:attrNameLst>
                                          <p:attrName>style.visibility</p:attrName>
                                        </p:attrNameLst>
                                      </p:cBhvr>
                                      <p:to>
                                        <p:strVal val="visible"/>
                                      </p:to>
                                    </p:set>
                                    <p:animEffect transition="in" filter="fade">
                                      <p:cBhvr>
                                        <p:cTn id="133" dur="100"/>
                                        <p:tgtEl>
                                          <p:spTgt spid="35"/>
                                        </p:tgtEl>
                                      </p:cBhvr>
                                    </p:animEffect>
                                    <p:anim calcmode="lin" valueType="num">
                                      <p:cBhvr>
                                        <p:cTn id="134" dur="400" fill="hold"/>
                                        <p:tgtEl>
                                          <p:spTgt spid="35"/>
                                        </p:tgtEl>
                                        <p:attrNameLst>
                                          <p:attrName>ppt_x</p:attrName>
                                        </p:attrNameLst>
                                      </p:cBhvr>
                                      <p:tavLst>
                                        <p:tav tm="0">
                                          <p:val>
                                            <p:strVal val="#ppt_x"/>
                                          </p:val>
                                        </p:tav>
                                        <p:tav tm="100000">
                                          <p:val>
                                            <p:strVal val="#ppt_x"/>
                                          </p:val>
                                        </p:tav>
                                      </p:tavLst>
                                    </p:anim>
                                    <p:anim calcmode="lin" valueType="num">
                                      <p:cBhvr>
                                        <p:cTn id="135" dur="400" fill="hold"/>
                                        <p:tgtEl>
                                          <p:spTgt spid="35"/>
                                        </p:tgtEl>
                                        <p:attrNameLst>
                                          <p:attrName>ppt_y</p:attrName>
                                        </p:attrNameLst>
                                      </p:cBhvr>
                                      <p:tavLst>
                                        <p:tav tm="0">
                                          <p:val>
                                            <p:strVal val="#ppt_y+0.31"/>
                                          </p:val>
                                        </p:tav>
                                        <p:tav tm="100000">
                                          <p:val>
                                            <p:strVal val="#ppt_y+0.31"/>
                                          </p:val>
                                        </p:tav>
                                      </p:tavLst>
                                    </p:anim>
                                    <p:anim calcmode="lin" valueType="num">
                                      <p:cBhvr>
                                        <p:cTn id="136" dur="600" decel="50000" fill="hold">
                                          <p:stCondLst>
                                            <p:cond delay="400"/>
                                          </p:stCondLst>
                                        </p:cTn>
                                        <p:tgtEl>
                                          <p:spTgt spid="3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37" dur="600" decel="50000" fill="hold">
                                          <p:stCondLst>
                                            <p:cond delay="400"/>
                                          </p:stCondLst>
                                        </p:cTn>
                                        <p:tgtEl>
                                          <p:spTgt spid="3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38" presetID="43" presetClass="entr" presetSubtype="0" fill="hold" nodeType="withEffect">
                                  <p:stCondLst>
                                    <p:cond delay="0"/>
                                  </p:stCondLst>
                                  <p:childTnLst>
                                    <p:set>
                                      <p:cBhvr>
                                        <p:cTn id="139" dur="1" fill="hold">
                                          <p:stCondLst>
                                            <p:cond delay="0"/>
                                          </p:stCondLst>
                                        </p:cTn>
                                        <p:tgtEl>
                                          <p:spTgt spid="68"/>
                                        </p:tgtEl>
                                        <p:attrNameLst>
                                          <p:attrName>style.visibility</p:attrName>
                                        </p:attrNameLst>
                                      </p:cBhvr>
                                      <p:to>
                                        <p:strVal val="visible"/>
                                      </p:to>
                                    </p:set>
                                    <p:animEffect transition="in" filter="fade">
                                      <p:cBhvr>
                                        <p:cTn id="140" dur="100"/>
                                        <p:tgtEl>
                                          <p:spTgt spid="68"/>
                                        </p:tgtEl>
                                      </p:cBhvr>
                                    </p:animEffect>
                                    <p:anim calcmode="lin" valueType="num">
                                      <p:cBhvr>
                                        <p:cTn id="141" dur="400" fill="hold"/>
                                        <p:tgtEl>
                                          <p:spTgt spid="68"/>
                                        </p:tgtEl>
                                        <p:attrNameLst>
                                          <p:attrName>ppt_x</p:attrName>
                                        </p:attrNameLst>
                                      </p:cBhvr>
                                      <p:tavLst>
                                        <p:tav tm="0">
                                          <p:val>
                                            <p:strVal val="#ppt_x"/>
                                          </p:val>
                                        </p:tav>
                                        <p:tav tm="100000">
                                          <p:val>
                                            <p:strVal val="#ppt_x"/>
                                          </p:val>
                                        </p:tav>
                                      </p:tavLst>
                                    </p:anim>
                                    <p:anim calcmode="lin" valueType="num">
                                      <p:cBhvr>
                                        <p:cTn id="142" dur="400" fill="hold"/>
                                        <p:tgtEl>
                                          <p:spTgt spid="68"/>
                                        </p:tgtEl>
                                        <p:attrNameLst>
                                          <p:attrName>ppt_y</p:attrName>
                                        </p:attrNameLst>
                                      </p:cBhvr>
                                      <p:tavLst>
                                        <p:tav tm="0">
                                          <p:val>
                                            <p:strVal val="#ppt_y+0.31"/>
                                          </p:val>
                                        </p:tav>
                                        <p:tav tm="100000">
                                          <p:val>
                                            <p:strVal val="#ppt_y+0.31"/>
                                          </p:val>
                                        </p:tav>
                                      </p:tavLst>
                                    </p:anim>
                                    <p:anim calcmode="lin" valueType="num">
                                      <p:cBhvr>
                                        <p:cTn id="143" dur="600" decel="50000" fill="hold">
                                          <p:stCondLst>
                                            <p:cond delay="400"/>
                                          </p:stCondLst>
                                        </p:cTn>
                                        <p:tgtEl>
                                          <p:spTgt spid="6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44" dur="600" decel="50000" fill="hold">
                                          <p:stCondLst>
                                            <p:cond delay="400"/>
                                          </p:stCondLst>
                                        </p:cTn>
                                        <p:tgtEl>
                                          <p:spTgt spid="6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45" presetID="43" presetClass="entr" presetSubtype="0" fill="hold" nodeType="withEffect">
                                  <p:stCondLst>
                                    <p:cond delay="0"/>
                                  </p:stCondLst>
                                  <p:childTnLst>
                                    <p:set>
                                      <p:cBhvr>
                                        <p:cTn id="146" dur="1" fill="hold">
                                          <p:stCondLst>
                                            <p:cond delay="0"/>
                                          </p:stCondLst>
                                        </p:cTn>
                                        <p:tgtEl>
                                          <p:spTgt spid="92"/>
                                        </p:tgtEl>
                                        <p:attrNameLst>
                                          <p:attrName>style.visibility</p:attrName>
                                        </p:attrNameLst>
                                      </p:cBhvr>
                                      <p:to>
                                        <p:strVal val="visible"/>
                                      </p:to>
                                    </p:set>
                                    <p:animEffect transition="in" filter="fade">
                                      <p:cBhvr>
                                        <p:cTn id="147" dur="100"/>
                                        <p:tgtEl>
                                          <p:spTgt spid="92"/>
                                        </p:tgtEl>
                                      </p:cBhvr>
                                    </p:animEffect>
                                    <p:anim calcmode="lin" valueType="num">
                                      <p:cBhvr>
                                        <p:cTn id="148" dur="400" fill="hold"/>
                                        <p:tgtEl>
                                          <p:spTgt spid="92"/>
                                        </p:tgtEl>
                                        <p:attrNameLst>
                                          <p:attrName>ppt_x</p:attrName>
                                        </p:attrNameLst>
                                      </p:cBhvr>
                                      <p:tavLst>
                                        <p:tav tm="0">
                                          <p:val>
                                            <p:strVal val="#ppt_x"/>
                                          </p:val>
                                        </p:tav>
                                        <p:tav tm="100000">
                                          <p:val>
                                            <p:strVal val="#ppt_x"/>
                                          </p:val>
                                        </p:tav>
                                      </p:tavLst>
                                    </p:anim>
                                    <p:anim calcmode="lin" valueType="num">
                                      <p:cBhvr>
                                        <p:cTn id="149" dur="400" fill="hold"/>
                                        <p:tgtEl>
                                          <p:spTgt spid="92"/>
                                        </p:tgtEl>
                                        <p:attrNameLst>
                                          <p:attrName>ppt_y</p:attrName>
                                        </p:attrNameLst>
                                      </p:cBhvr>
                                      <p:tavLst>
                                        <p:tav tm="0">
                                          <p:val>
                                            <p:strVal val="#ppt_y+0.31"/>
                                          </p:val>
                                        </p:tav>
                                        <p:tav tm="100000">
                                          <p:val>
                                            <p:strVal val="#ppt_y+0.31"/>
                                          </p:val>
                                        </p:tav>
                                      </p:tavLst>
                                    </p:anim>
                                    <p:anim calcmode="lin" valueType="num">
                                      <p:cBhvr>
                                        <p:cTn id="150" dur="600" decel="50000" fill="hold">
                                          <p:stCondLst>
                                            <p:cond delay="400"/>
                                          </p:stCondLst>
                                        </p:cTn>
                                        <p:tgtEl>
                                          <p:spTgt spid="9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51" dur="600" decel="50000" fill="hold">
                                          <p:stCondLst>
                                            <p:cond delay="400"/>
                                          </p:stCondLst>
                                        </p:cTn>
                                        <p:tgtEl>
                                          <p:spTgt spid="9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16" grpId="0" animBg="1"/>
      <p:bldP spid="17" grpId="0" animBg="1"/>
      <p:bldP spid="18" grpId="0" animBg="1"/>
      <p:bldP spid="19" grpId="0" animBg="1"/>
      <p:bldP spid="21" grpId="0" animBg="1"/>
      <p:bldP spid="22" grpId="0" animBg="1"/>
      <p:bldP spid="84"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3225" y="384810"/>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640" y="835702"/>
            <a:ext cx="3886200" cy="645160"/>
          </a:xfrm>
          <a:prstGeom prst="rect">
            <a:avLst/>
          </a:prstGeom>
        </p:spPr>
        <p:txBody>
          <a:bodyPr wrap="square">
            <a:spAutoFit/>
          </a:bodyPr>
          <a:lstStyle/>
          <a:p>
            <a:pPr lvl="0" algn="l">
              <a:buClrTx/>
              <a:buSzTx/>
              <a:buFontTx/>
              <a:defRPr/>
            </a:pPr>
            <a:r>
              <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rPr>
              <a:t>选题的背景与意义</a:t>
            </a:r>
            <a:endPar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endParaRPr>
          </a:p>
        </p:txBody>
      </p:sp>
      <p:grpSp>
        <p:nvGrpSpPr>
          <p:cNvPr id="9" name="组合 8"/>
          <p:cNvGrpSpPr/>
          <p:nvPr/>
        </p:nvGrpSpPr>
        <p:grpSpPr>
          <a:xfrm>
            <a:off x="556895" y="797560"/>
            <a:ext cx="858520" cy="654050"/>
            <a:chOff x="992" y="1487"/>
            <a:chExt cx="1352" cy="1030"/>
          </a:xfrm>
        </p:grpSpPr>
        <p:grpSp>
          <p:nvGrpSpPr>
            <p:cNvPr id="10" name="组合 9"/>
            <p:cNvGrpSpPr/>
            <p:nvPr/>
          </p:nvGrpSpPr>
          <p:grpSpPr>
            <a:xfrm>
              <a:off x="992" y="1487"/>
              <a:ext cx="1352" cy="1030"/>
              <a:chOff x="992" y="1487"/>
              <a:chExt cx="1352" cy="1030"/>
            </a:xfrm>
          </p:grpSpPr>
          <p:grpSp>
            <p:nvGrpSpPr>
              <p:cNvPr id="11" name="组合 10"/>
              <p:cNvGrpSpPr/>
              <p:nvPr/>
            </p:nvGrpSpPr>
            <p:grpSpPr>
              <a:xfrm>
                <a:off x="992" y="1487"/>
                <a:ext cx="1353" cy="1030"/>
                <a:chOff x="992" y="1487"/>
                <a:chExt cx="1353" cy="1030"/>
              </a:xfrm>
            </p:grpSpPr>
            <p:sp>
              <p:nvSpPr>
                <p:cNvPr id="12" name="矩形 1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1525905" y="1925955"/>
            <a:ext cx="1544320" cy="2138680"/>
            <a:chOff x="2555" y="3541"/>
            <a:chExt cx="2432" cy="3368"/>
          </a:xfrm>
        </p:grpSpPr>
        <p:sp>
          <p:nvSpPr>
            <p:cNvPr id="18" name="等腰三角形 17"/>
            <p:cNvSpPr/>
            <p:nvPr/>
          </p:nvSpPr>
          <p:spPr>
            <a:xfrm>
              <a:off x="2630" y="3541"/>
              <a:ext cx="2283" cy="1869"/>
            </a:xfrm>
            <a:prstGeom prst="triangl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p:cNvSpPr txBox="1"/>
            <p:nvPr/>
          </p:nvSpPr>
          <p:spPr>
            <a:xfrm>
              <a:off x="2555" y="5603"/>
              <a:ext cx="2432" cy="1307"/>
            </a:xfrm>
            <a:prstGeom prst="rect">
              <a:avLst/>
            </a:prstGeom>
            <a:noFill/>
          </p:spPr>
          <p:txBody>
            <a:bodyPr wrap="square" rtlCol="0">
              <a:spAutoFit/>
            </a:bodyPr>
            <a:lstStyle/>
            <a:p>
              <a:pPr algn="ct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a:t>
              </a:r>
              <a:r>
                <a:rPr lang="zh-CN" altLang="en-US" sz="1600" dirty="0" smtClean="0">
                  <a:latin typeface="字魂58号-创中黑" panose="00000500000000000000" pitchFamily="2" charset="-122"/>
                  <a:ea typeface="字魂58号-创中黑" panose="00000500000000000000" pitchFamily="2" charset="-122"/>
                </a:rPr>
                <a:t>的文本请。</a:t>
              </a:r>
              <a:endParaRPr lang="zh-CN" altLang="en-US" sz="1400" dirty="0">
                <a:latin typeface="字魂58号-创中黑" panose="00000500000000000000" pitchFamily="2" charset="-122"/>
                <a:ea typeface="字魂58号-创中黑" panose="00000500000000000000" pitchFamily="2" charset="-122"/>
              </a:endParaRPr>
            </a:p>
          </p:txBody>
        </p:sp>
        <p:sp>
          <p:nvSpPr>
            <p:cNvPr id="19" name="椭圆 18"/>
            <p:cNvSpPr/>
            <p:nvPr/>
          </p:nvSpPr>
          <p:spPr>
            <a:xfrm>
              <a:off x="3309" y="4311"/>
              <a:ext cx="923" cy="9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3430" y="4480"/>
              <a:ext cx="667" cy="575"/>
              <a:chOff x="8284531" y="544136"/>
              <a:chExt cx="643536" cy="555154"/>
            </a:xfrm>
            <a:solidFill>
              <a:srgbClr val="2F8383"/>
            </a:solidFill>
          </p:grpSpPr>
          <p:sp>
            <p:nvSpPr>
              <p:cNvPr id="41" name="Oval 43"/>
              <p:cNvSpPr>
                <a:spLocks noChangeArrowheads="1"/>
              </p:cNvSpPr>
              <p:nvPr/>
            </p:nvSpPr>
            <p:spPr bwMode="auto">
              <a:xfrm>
                <a:off x="8665681" y="687758"/>
                <a:ext cx="42810" cy="53858"/>
              </a:xfrm>
              <a:prstGeom prst="ellipse">
                <a:avLst/>
              </a:prstGeom>
              <a:grpFill/>
              <a:ln>
                <a:noFill/>
              </a:ln>
            </p:spPr>
            <p:txBody>
              <a:bodyPr vert="horz" wrap="square" lIns="91440" tIns="45720" rIns="91440" bIns="45720" numCol="1" anchor="t" anchorCtr="0" compatLnSpc="1"/>
              <a:lstStyle/>
              <a:p>
                <a:endParaRPr lang="en-US"/>
              </a:p>
            </p:txBody>
          </p:sp>
          <p:sp>
            <p:nvSpPr>
              <p:cNvPr id="42" name="Oval 44"/>
              <p:cNvSpPr>
                <a:spLocks noChangeArrowheads="1"/>
              </p:cNvSpPr>
              <p:nvPr/>
            </p:nvSpPr>
            <p:spPr bwMode="auto">
              <a:xfrm>
                <a:off x="8488916" y="687758"/>
                <a:ext cx="44191" cy="53858"/>
              </a:xfrm>
              <a:prstGeom prst="ellipse">
                <a:avLst/>
              </a:prstGeom>
              <a:grpFill/>
              <a:ln>
                <a:noFill/>
              </a:ln>
            </p:spPr>
            <p:txBody>
              <a:bodyPr vert="horz" wrap="square" lIns="91440" tIns="45720" rIns="91440" bIns="45720" numCol="1" anchor="t" anchorCtr="0" compatLnSpc="1"/>
              <a:lstStyle/>
              <a:p>
                <a:endParaRPr lang="en-US"/>
              </a:p>
            </p:txBody>
          </p:sp>
          <p:sp>
            <p:nvSpPr>
              <p:cNvPr id="43" name="Freeform 45"/>
              <p:cNvSpPr>
                <a:spLocks noEditPoints="1"/>
              </p:cNvSpPr>
              <p:nvPr/>
            </p:nvSpPr>
            <p:spPr bwMode="auto">
              <a:xfrm>
                <a:off x="8651871" y="744378"/>
                <a:ext cx="114621" cy="222337"/>
              </a:xfrm>
              <a:custGeom>
                <a:avLst/>
                <a:gdLst>
                  <a:gd name="T0" fmla="*/ 3 w 42"/>
                  <a:gd name="T1" fmla="*/ 48 h 81"/>
                  <a:gd name="T2" fmla="*/ 6 w 42"/>
                  <a:gd name="T3" fmla="*/ 47 h 81"/>
                  <a:gd name="T4" fmla="*/ 2 w 42"/>
                  <a:gd name="T5" fmla="*/ 5 h 81"/>
                  <a:gd name="T6" fmla="*/ 1 w 42"/>
                  <a:gd name="T7" fmla="*/ 1 h 81"/>
                  <a:gd name="T8" fmla="*/ 2 w 42"/>
                  <a:gd name="T9" fmla="*/ 1 h 81"/>
                  <a:gd name="T10" fmla="*/ 2 w 42"/>
                  <a:gd name="T11" fmla="*/ 1 h 81"/>
                  <a:gd name="T12" fmla="*/ 6 w 42"/>
                  <a:gd name="T13" fmla="*/ 1 h 81"/>
                  <a:gd name="T14" fmla="*/ 6 w 42"/>
                  <a:gd name="T15" fmla="*/ 1 h 81"/>
                  <a:gd name="T16" fmla="*/ 3 w 42"/>
                  <a:gd name="T17" fmla="*/ 4 h 81"/>
                  <a:gd name="T18" fmla="*/ 7 w 42"/>
                  <a:gd name="T19" fmla="*/ 6 h 81"/>
                  <a:gd name="T20" fmla="*/ 5 w 42"/>
                  <a:gd name="T21" fmla="*/ 9 h 81"/>
                  <a:gd name="T22" fmla="*/ 10 w 42"/>
                  <a:gd name="T23" fmla="*/ 20 h 81"/>
                  <a:gd name="T24" fmla="*/ 11 w 42"/>
                  <a:gd name="T25" fmla="*/ 4 h 81"/>
                  <a:gd name="T26" fmla="*/ 10 w 42"/>
                  <a:gd name="T27" fmla="*/ 4 h 81"/>
                  <a:gd name="T28" fmla="*/ 11 w 42"/>
                  <a:gd name="T29" fmla="*/ 0 h 81"/>
                  <a:gd name="T30" fmla="*/ 14 w 42"/>
                  <a:gd name="T31" fmla="*/ 0 h 81"/>
                  <a:gd name="T32" fmla="*/ 15 w 42"/>
                  <a:gd name="T33" fmla="*/ 4 h 81"/>
                  <a:gd name="T34" fmla="*/ 15 w 42"/>
                  <a:gd name="T35" fmla="*/ 4 h 81"/>
                  <a:gd name="T36" fmla="*/ 15 w 42"/>
                  <a:gd name="T37" fmla="*/ 20 h 81"/>
                  <a:gd name="T38" fmla="*/ 21 w 42"/>
                  <a:gd name="T39" fmla="*/ 9 h 81"/>
                  <a:gd name="T40" fmla="*/ 19 w 42"/>
                  <a:gd name="T41" fmla="*/ 6 h 81"/>
                  <a:gd name="T42" fmla="*/ 23 w 42"/>
                  <a:gd name="T43" fmla="*/ 4 h 81"/>
                  <a:gd name="T44" fmla="*/ 19 w 42"/>
                  <a:gd name="T45" fmla="*/ 1 h 81"/>
                  <a:gd name="T46" fmla="*/ 19 w 42"/>
                  <a:gd name="T47" fmla="*/ 1 h 81"/>
                  <a:gd name="T48" fmla="*/ 23 w 42"/>
                  <a:gd name="T49" fmla="*/ 1 h 81"/>
                  <a:gd name="T50" fmla="*/ 24 w 42"/>
                  <a:gd name="T51" fmla="*/ 1 h 81"/>
                  <a:gd name="T52" fmla="*/ 27 w 42"/>
                  <a:gd name="T53" fmla="*/ 3 h 81"/>
                  <a:gd name="T54" fmla="*/ 40 w 42"/>
                  <a:gd name="T55" fmla="*/ 17 h 81"/>
                  <a:gd name="T56" fmla="*/ 40 w 42"/>
                  <a:gd name="T57" fmla="*/ 17 h 81"/>
                  <a:gd name="T58" fmla="*/ 40 w 42"/>
                  <a:gd name="T59" fmla="*/ 17 h 81"/>
                  <a:gd name="T60" fmla="*/ 41 w 42"/>
                  <a:gd name="T61" fmla="*/ 23 h 81"/>
                  <a:gd name="T62" fmla="*/ 41 w 42"/>
                  <a:gd name="T63" fmla="*/ 23 h 81"/>
                  <a:gd name="T64" fmla="*/ 41 w 42"/>
                  <a:gd name="T65" fmla="*/ 23 h 81"/>
                  <a:gd name="T66" fmla="*/ 41 w 42"/>
                  <a:gd name="T67" fmla="*/ 23 h 81"/>
                  <a:gd name="T68" fmla="*/ 41 w 42"/>
                  <a:gd name="T69" fmla="*/ 23 h 81"/>
                  <a:gd name="T70" fmla="*/ 41 w 42"/>
                  <a:gd name="T71" fmla="*/ 24 h 81"/>
                  <a:gd name="T72" fmla="*/ 40 w 42"/>
                  <a:gd name="T73" fmla="*/ 25 h 81"/>
                  <a:gd name="T74" fmla="*/ 39 w 42"/>
                  <a:gd name="T75" fmla="*/ 27 h 81"/>
                  <a:gd name="T76" fmla="*/ 37 w 42"/>
                  <a:gd name="T77" fmla="*/ 32 h 81"/>
                  <a:gd name="T78" fmla="*/ 32 w 42"/>
                  <a:gd name="T79" fmla="*/ 40 h 81"/>
                  <a:gd name="T80" fmla="*/ 26 w 42"/>
                  <a:gd name="T81" fmla="*/ 37 h 81"/>
                  <a:gd name="T82" fmla="*/ 26 w 42"/>
                  <a:gd name="T83" fmla="*/ 43 h 81"/>
                  <a:gd name="T84" fmla="*/ 26 w 42"/>
                  <a:gd name="T85" fmla="*/ 43 h 81"/>
                  <a:gd name="T86" fmla="*/ 25 w 42"/>
                  <a:gd name="T87" fmla="*/ 43 h 81"/>
                  <a:gd name="T88" fmla="*/ 24 w 42"/>
                  <a:gd name="T89" fmla="*/ 81 h 81"/>
                  <a:gd name="T90" fmla="*/ 13 w 42"/>
                  <a:gd name="T91" fmla="*/ 81 h 81"/>
                  <a:gd name="T92" fmla="*/ 13 w 42"/>
                  <a:gd name="T93" fmla="*/ 43 h 81"/>
                  <a:gd name="T94" fmla="*/ 12 w 42"/>
                  <a:gd name="T95" fmla="*/ 43 h 81"/>
                  <a:gd name="T96" fmla="*/ 11 w 42"/>
                  <a:gd name="T97" fmla="*/ 81 h 81"/>
                  <a:gd name="T98" fmla="*/ 0 w 42"/>
                  <a:gd name="T99" fmla="*/ 81 h 81"/>
                  <a:gd name="T100" fmla="*/ 0 w 42"/>
                  <a:gd name="T101" fmla="*/ 48 h 81"/>
                  <a:gd name="T102" fmla="*/ 3 w 42"/>
                  <a:gd name="T103" fmla="*/ 48 h 81"/>
                  <a:gd name="T104" fmla="*/ 26 w 42"/>
                  <a:gd name="T105" fmla="*/ 29 h 81"/>
                  <a:gd name="T106" fmla="*/ 27 w 42"/>
                  <a:gd name="T107" fmla="*/ 26 h 81"/>
                  <a:gd name="T108" fmla="*/ 30 w 42"/>
                  <a:gd name="T109" fmla="*/ 22 h 81"/>
                  <a:gd name="T110" fmla="*/ 31 w 42"/>
                  <a:gd name="T111" fmla="*/ 21 h 81"/>
                  <a:gd name="T112" fmla="*/ 26 w 42"/>
                  <a:gd name="T113" fmla="*/ 15 h 81"/>
                  <a:gd name="T114" fmla="*/ 26 w 42"/>
                  <a:gd name="T11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 h="81">
                    <a:moveTo>
                      <a:pt x="3" y="48"/>
                    </a:moveTo>
                    <a:cubicBezTo>
                      <a:pt x="6" y="47"/>
                      <a:pt x="6" y="47"/>
                      <a:pt x="6" y="47"/>
                    </a:cubicBezTo>
                    <a:cubicBezTo>
                      <a:pt x="2" y="5"/>
                      <a:pt x="2" y="5"/>
                      <a:pt x="2" y="5"/>
                    </a:cubicBezTo>
                    <a:cubicBezTo>
                      <a:pt x="2" y="3"/>
                      <a:pt x="2" y="2"/>
                      <a:pt x="1" y="1"/>
                    </a:cubicBezTo>
                    <a:cubicBezTo>
                      <a:pt x="2" y="1"/>
                      <a:pt x="2" y="1"/>
                      <a:pt x="2" y="1"/>
                    </a:cubicBezTo>
                    <a:cubicBezTo>
                      <a:pt x="2" y="1"/>
                      <a:pt x="2" y="1"/>
                      <a:pt x="2" y="1"/>
                    </a:cubicBezTo>
                    <a:cubicBezTo>
                      <a:pt x="4" y="1"/>
                      <a:pt x="5" y="1"/>
                      <a:pt x="6" y="1"/>
                    </a:cubicBezTo>
                    <a:cubicBezTo>
                      <a:pt x="6" y="1"/>
                      <a:pt x="6" y="1"/>
                      <a:pt x="6" y="1"/>
                    </a:cubicBezTo>
                    <a:cubicBezTo>
                      <a:pt x="3" y="4"/>
                      <a:pt x="3" y="4"/>
                      <a:pt x="3" y="4"/>
                    </a:cubicBezTo>
                    <a:cubicBezTo>
                      <a:pt x="7" y="6"/>
                      <a:pt x="7" y="6"/>
                      <a:pt x="7" y="6"/>
                    </a:cubicBezTo>
                    <a:cubicBezTo>
                      <a:pt x="5" y="9"/>
                      <a:pt x="5" y="9"/>
                      <a:pt x="5" y="9"/>
                    </a:cubicBezTo>
                    <a:cubicBezTo>
                      <a:pt x="10" y="20"/>
                      <a:pt x="10" y="20"/>
                      <a:pt x="10" y="20"/>
                    </a:cubicBezTo>
                    <a:cubicBezTo>
                      <a:pt x="11" y="4"/>
                      <a:pt x="11" y="4"/>
                      <a:pt x="11" y="4"/>
                    </a:cubicBezTo>
                    <a:cubicBezTo>
                      <a:pt x="10" y="4"/>
                      <a:pt x="10" y="4"/>
                      <a:pt x="10" y="4"/>
                    </a:cubicBezTo>
                    <a:cubicBezTo>
                      <a:pt x="11" y="0"/>
                      <a:pt x="11" y="0"/>
                      <a:pt x="11" y="0"/>
                    </a:cubicBezTo>
                    <a:cubicBezTo>
                      <a:pt x="14" y="0"/>
                      <a:pt x="14" y="0"/>
                      <a:pt x="14" y="0"/>
                    </a:cubicBezTo>
                    <a:cubicBezTo>
                      <a:pt x="15" y="4"/>
                      <a:pt x="15" y="4"/>
                      <a:pt x="15" y="4"/>
                    </a:cubicBezTo>
                    <a:cubicBezTo>
                      <a:pt x="15" y="4"/>
                      <a:pt x="15" y="4"/>
                      <a:pt x="15" y="4"/>
                    </a:cubicBezTo>
                    <a:cubicBezTo>
                      <a:pt x="15" y="20"/>
                      <a:pt x="15" y="20"/>
                      <a:pt x="15" y="20"/>
                    </a:cubicBezTo>
                    <a:cubicBezTo>
                      <a:pt x="21" y="9"/>
                      <a:pt x="21" y="9"/>
                      <a:pt x="21" y="9"/>
                    </a:cubicBezTo>
                    <a:cubicBezTo>
                      <a:pt x="19" y="6"/>
                      <a:pt x="19" y="6"/>
                      <a:pt x="19" y="6"/>
                    </a:cubicBezTo>
                    <a:cubicBezTo>
                      <a:pt x="23" y="4"/>
                      <a:pt x="23" y="4"/>
                      <a:pt x="23" y="4"/>
                    </a:cubicBezTo>
                    <a:cubicBezTo>
                      <a:pt x="19" y="1"/>
                      <a:pt x="19" y="1"/>
                      <a:pt x="19" y="1"/>
                    </a:cubicBezTo>
                    <a:cubicBezTo>
                      <a:pt x="19" y="1"/>
                      <a:pt x="19" y="1"/>
                      <a:pt x="19" y="1"/>
                    </a:cubicBezTo>
                    <a:cubicBezTo>
                      <a:pt x="21" y="1"/>
                      <a:pt x="22" y="1"/>
                      <a:pt x="23" y="1"/>
                    </a:cubicBezTo>
                    <a:cubicBezTo>
                      <a:pt x="23" y="1"/>
                      <a:pt x="24" y="1"/>
                      <a:pt x="24" y="1"/>
                    </a:cubicBezTo>
                    <a:cubicBezTo>
                      <a:pt x="25" y="1"/>
                      <a:pt x="26" y="2"/>
                      <a:pt x="27" y="3"/>
                    </a:cubicBezTo>
                    <a:cubicBezTo>
                      <a:pt x="40" y="17"/>
                      <a:pt x="40" y="17"/>
                      <a:pt x="40" y="17"/>
                    </a:cubicBezTo>
                    <a:cubicBezTo>
                      <a:pt x="40" y="17"/>
                      <a:pt x="40" y="17"/>
                      <a:pt x="40" y="17"/>
                    </a:cubicBezTo>
                    <a:cubicBezTo>
                      <a:pt x="40" y="17"/>
                      <a:pt x="40" y="17"/>
                      <a:pt x="40" y="17"/>
                    </a:cubicBezTo>
                    <a:cubicBezTo>
                      <a:pt x="42" y="29"/>
                      <a:pt x="41" y="20"/>
                      <a:pt x="41" y="23"/>
                    </a:cubicBezTo>
                    <a:cubicBezTo>
                      <a:pt x="41" y="23"/>
                      <a:pt x="41" y="23"/>
                      <a:pt x="41" y="23"/>
                    </a:cubicBezTo>
                    <a:cubicBezTo>
                      <a:pt x="41" y="23"/>
                      <a:pt x="41" y="23"/>
                      <a:pt x="41" y="23"/>
                    </a:cubicBezTo>
                    <a:cubicBezTo>
                      <a:pt x="41" y="23"/>
                      <a:pt x="41" y="23"/>
                      <a:pt x="41" y="23"/>
                    </a:cubicBezTo>
                    <a:cubicBezTo>
                      <a:pt x="41" y="23"/>
                      <a:pt x="41" y="23"/>
                      <a:pt x="41" y="23"/>
                    </a:cubicBezTo>
                    <a:cubicBezTo>
                      <a:pt x="41" y="24"/>
                      <a:pt x="41" y="24"/>
                      <a:pt x="41" y="24"/>
                    </a:cubicBezTo>
                    <a:cubicBezTo>
                      <a:pt x="40" y="25"/>
                      <a:pt x="40" y="25"/>
                      <a:pt x="40" y="25"/>
                    </a:cubicBezTo>
                    <a:cubicBezTo>
                      <a:pt x="39" y="27"/>
                      <a:pt x="39" y="27"/>
                      <a:pt x="39" y="27"/>
                    </a:cubicBezTo>
                    <a:cubicBezTo>
                      <a:pt x="37" y="32"/>
                      <a:pt x="37" y="32"/>
                      <a:pt x="37" y="32"/>
                    </a:cubicBezTo>
                    <a:cubicBezTo>
                      <a:pt x="32" y="40"/>
                      <a:pt x="32" y="40"/>
                      <a:pt x="32" y="40"/>
                    </a:cubicBezTo>
                    <a:cubicBezTo>
                      <a:pt x="30" y="39"/>
                      <a:pt x="28" y="38"/>
                      <a:pt x="26" y="37"/>
                    </a:cubicBezTo>
                    <a:cubicBezTo>
                      <a:pt x="26" y="39"/>
                      <a:pt x="26" y="41"/>
                      <a:pt x="26" y="43"/>
                    </a:cubicBezTo>
                    <a:cubicBezTo>
                      <a:pt x="26" y="43"/>
                      <a:pt x="26" y="43"/>
                      <a:pt x="26" y="43"/>
                    </a:cubicBezTo>
                    <a:cubicBezTo>
                      <a:pt x="26" y="43"/>
                      <a:pt x="26" y="43"/>
                      <a:pt x="25" y="43"/>
                    </a:cubicBezTo>
                    <a:cubicBezTo>
                      <a:pt x="24" y="81"/>
                      <a:pt x="24" y="81"/>
                      <a:pt x="24" y="81"/>
                    </a:cubicBezTo>
                    <a:cubicBezTo>
                      <a:pt x="13" y="81"/>
                      <a:pt x="13" y="81"/>
                      <a:pt x="13" y="81"/>
                    </a:cubicBezTo>
                    <a:cubicBezTo>
                      <a:pt x="13" y="70"/>
                      <a:pt x="13" y="50"/>
                      <a:pt x="13" y="43"/>
                    </a:cubicBezTo>
                    <a:cubicBezTo>
                      <a:pt x="13" y="43"/>
                      <a:pt x="13" y="43"/>
                      <a:pt x="12" y="43"/>
                    </a:cubicBezTo>
                    <a:cubicBezTo>
                      <a:pt x="11" y="81"/>
                      <a:pt x="11" y="81"/>
                      <a:pt x="11" y="81"/>
                    </a:cubicBezTo>
                    <a:cubicBezTo>
                      <a:pt x="0" y="81"/>
                      <a:pt x="0" y="81"/>
                      <a:pt x="0" y="81"/>
                    </a:cubicBezTo>
                    <a:cubicBezTo>
                      <a:pt x="0" y="72"/>
                      <a:pt x="0" y="57"/>
                      <a:pt x="0" y="48"/>
                    </a:cubicBezTo>
                    <a:cubicBezTo>
                      <a:pt x="1" y="48"/>
                      <a:pt x="2" y="48"/>
                      <a:pt x="3" y="48"/>
                    </a:cubicBezTo>
                    <a:close/>
                    <a:moveTo>
                      <a:pt x="26" y="29"/>
                    </a:moveTo>
                    <a:cubicBezTo>
                      <a:pt x="27" y="26"/>
                      <a:pt x="27" y="26"/>
                      <a:pt x="27" y="26"/>
                    </a:cubicBezTo>
                    <a:cubicBezTo>
                      <a:pt x="30" y="22"/>
                      <a:pt x="30" y="22"/>
                      <a:pt x="30" y="22"/>
                    </a:cubicBezTo>
                    <a:cubicBezTo>
                      <a:pt x="31" y="21"/>
                      <a:pt x="31" y="21"/>
                      <a:pt x="31" y="21"/>
                    </a:cubicBezTo>
                    <a:cubicBezTo>
                      <a:pt x="26" y="15"/>
                      <a:pt x="26" y="15"/>
                      <a:pt x="26" y="15"/>
                    </a:cubicBezTo>
                    <a:cubicBezTo>
                      <a:pt x="26" y="20"/>
                      <a:pt x="26" y="24"/>
                      <a:pt x="26" y="29"/>
                    </a:cubicBezTo>
                    <a:close/>
                  </a:path>
                </a:pathLst>
              </a:custGeom>
              <a:grpFill/>
              <a:ln>
                <a:noFill/>
              </a:ln>
            </p:spPr>
            <p:txBody>
              <a:bodyPr vert="horz" wrap="square" lIns="91440" tIns="45720" rIns="91440" bIns="45720" numCol="1" anchor="t" anchorCtr="0" compatLnSpc="1"/>
              <a:lstStyle/>
              <a:p>
                <a:endParaRPr lang="en-US"/>
              </a:p>
            </p:txBody>
          </p:sp>
          <p:sp>
            <p:nvSpPr>
              <p:cNvPr id="44" name="Freeform 46"/>
              <p:cNvSpPr/>
              <p:nvPr/>
            </p:nvSpPr>
            <p:spPr bwMode="auto">
              <a:xfrm>
                <a:off x="8451629" y="747140"/>
                <a:ext cx="98049" cy="219576"/>
              </a:xfrm>
              <a:custGeom>
                <a:avLst/>
                <a:gdLst>
                  <a:gd name="T0" fmla="*/ 0 w 36"/>
                  <a:gd name="T1" fmla="*/ 23 h 80"/>
                  <a:gd name="T2" fmla="*/ 0 w 36"/>
                  <a:gd name="T3" fmla="*/ 23 h 80"/>
                  <a:gd name="T4" fmla="*/ 0 w 36"/>
                  <a:gd name="T5" fmla="*/ 23 h 80"/>
                  <a:gd name="T6" fmla="*/ 0 w 36"/>
                  <a:gd name="T7" fmla="*/ 23 h 80"/>
                  <a:gd name="T8" fmla="*/ 0 w 36"/>
                  <a:gd name="T9" fmla="*/ 22 h 80"/>
                  <a:gd name="T10" fmla="*/ 7 w 36"/>
                  <a:gd name="T11" fmla="*/ 4 h 80"/>
                  <a:gd name="T12" fmla="*/ 11 w 36"/>
                  <a:gd name="T13" fmla="*/ 0 h 80"/>
                  <a:gd name="T14" fmla="*/ 12 w 36"/>
                  <a:gd name="T15" fmla="*/ 0 h 80"/>
                  <a:gd name="T16" fmla="*/ 15 w 36"/>
                  <a:gd name="T17" fmla="*/ 0 h 80"/>
                  <a:gd name="T18" fmla="*/ 15 w 36"/>
                  <a:gd name="T19" fmla="*/ 0 h 80"/>
                  <a:gd name="T20" fmla="*/ 12 w 36"/>
                  <a:gd name="T21" fmla="*/ 3 h 80"/>
                  <a:gd name="T22" fmla="*/ 16 w 36"/>
                  <a:gd name="T23" fmla="*/ 5 h 80"/>
                  <a:gd name="T24" fmla="*/ 14 w 36"/>
                  <a:gd name="T25" fmla="*/ 8 h 80"/>
                  <a:gd name="T26" fmla="*/ 19 w 36"/>
                  <a:gd name="T27" fmla="*/ 19 h 80"/>
                  <a:gd name="T28" fmla="*/ 20 w 36"/>
                  <a:gd name="T29" fmla="*/ 3 h 80"/>
                  <a:gd name="T30" fmla="*/ 19 w 36"/>
                  <a:gd name="T31" fmla="*/ 3 h 80"/>
                  <a:gd name="T32" fmla="*/ 20 w 36"/>
                  <a:gd name="T33" fmla="*/ 0 h 80"/>
                  <a:gd name="T34" fmla="*/ 24 w 36"/>
                  <a:gd name="T35" fmla="*/ 0 h 80"/>
                  <a:gd name="T36" fmla="*/ 25 w 36"/>
                  <a:gd name="T37" fmla="*/ 3 h 80"/>
                  <a:gd name="T38" fmla="*/ 24 w 36"/>
                  <a:gd name="T39" fmla="*/ 3 h 80"/>
                  <a:gd name="T40" fmla="*/ 25 w 36"/>
                  <a:gd name="T41" fmla="*/ 19 h 80"/>
                  <a:gd name="T42" fmla="*/ 30 w 36"/>
                  <a:gd name="T43" fmla="*/ 8 h 80"/>
                  <a:gd name="T44" fmla="*/ 28 w 36"/>
                  <a:gd name="T45" fmla="*/ 5 h 80"/>
                  <a:gd name="T46" fmla="*/ 32 w 36"/>
                  <a:gd name="T47" fmla="*/ 3 h 80"/>
                  <a:gd name="T48" fmla="*/ 29 w 36"/>
                  <a:gd name="T49" fmla="*/ 0 h 80"/>
                  <a:gd name="T50" fmla="*/ 29 w 36"/>
                  <a:gd name="T51" fmla="*/ 0 h 80"/>
                  <a:gd name="T52" fmla="*/ 33 w 36"/>
                  <a:gd name="T53" fmla="*/ 0 h 80"/>
                  <a:gd name="T54" fmla="*/ 33 w 36"/>
                  <a:gd name="T55" fmla="*/ 0 h 80"/>
                  <a:gd name="T56" fmla="*/ 36 w 36"/>
                  <a:gd name="T57" fmla="*/ 1 h 80"/>
                  <a:gd name="T58" fmla="*/ 35 w 36"/>
                  <a:gd name="T59" fmla="*/ 3 h 80"/>
                  <a:gd name="T60" fmla="*/ 32 w 36"/>
                  <a:gd name="T61" fmla="*/ 46 h 80"/>
                  <a:gd name="T62" fmla="*/ 34 w 36"/>
                  <a:gd name="T63" fmla="*/ 47 h 80"/>
                  <a:gd name="T64" fmla="*/ 33 w 36"/>
                  <a:gd name="T65" fmla="*/ 80 h 80"/>
                  <a:gd name="T66" fmla="*/ 23 w 36"/>
                  <a:gd name="T67" fmla="*/ 80 h 80"/>
                  <a:gd name="T68" fmla="*/ 23 w 36"/>
                  <a:gd name="T69" fmla="*/ 42 h 80"/>
                  <a:gd name="T70" fmla="*/ 22 w 36"/>
                  <a:gd name="T71" fmla="*/ 42 h 80"/>
                  <a:gd name="T72" fmla="*/ 20 w 36"/>
                  <a:gd name="T73" fmla="*/ 80 h 80"/>
                  <a:gd name="T74" fmla="*/ 10 w 36"/>
                  <a:gd name="T75" fmla="*/ 80 h 80"/>
                  <a:gd name="T76" fmla="*/ 10 w 36"/>
                  <a:gd name="T77" fmla="*/ 43 h 80"/>
                  <a:gd name="T78" fmla="*/ 8 w 36"/>
                  <a:gd name="T79" fmla="*/ 44 h 80"/>
                  <a:gd name="T80" fmla="*/ 4 w 36"/>
                  <a:gd name="T81" fmla="*/ 35 h 80"/>
                  <a:gd name="T82" fmla="*/ 2 w 36"/>
                  <a:gd name="T83" fmla="*/ 30 h 80"/>
                  <a:gd name="T84" fmla="*/ 1 w 36"/>
                  <a:gd name="T85" fmla="*/ 28 h 80"/>
                  <a:gd name="T86" fmla="*/ 0 w 36"/>
                  <a:gd name="T87" fmla="*/ 27 h 80"/>
                  <a:gd name="T88" fmla="*/ 0 w 36"/>
                  <a:gd name="T89" fmla="*/ 27 h 80"/>
                  <a:gd name="T90" fmla="*/ 0 w 36"/>
                  <a:gd name="T91" fmla="*/ 27 h 80"/>
                  <a:gd name="T92" fmla="*/ 0 w 36"/>
                  <a:gd name="T93" fmla="*/ 27 h 80"/>
                  <a:gd name="T94" fmla="*/ 0 w 36"/>
                  <a:gd name="T95"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 h="80">
                    <a:moveTo>
                      <a:pt x="0" y="23"/>
                    </a:moveTo>
                    <a:cubicBezTo>
                      <a:pt x="0" y="23"/>
                      <a:pt x="0" y="23"/>
                      <a:pt x="0" y="23"/>
                    </a:cubicBezTo>
                    <a:cubicBezTo>
                      <a:pt x="0" y="23"/>
                      <a:pt x="0" y="23"/>
                      <a:pt x="0" y="23"/>
                    </a:cubicBezTo>
                    <a:cubicBezTo>
                      <a:pt x="0" y="23"/>
                      <a:pt x="0" y="23"/>
                      <a:pt x="0" y="23"/>
                    </a:cubicBezTo>
                    <a:cubicBezTo>
                      <a:pt x="0" y="22"/>
                      <a:pt x="0" y="22"/>
                      <a:pt x="0" y="22"/>
                    </a:cubicBezTo>
                    <a:cubicBezTo>
                      <a:pt x="7" y="4"/>
                      <a:pt x="7" y="4"/>
                      <a:pt x="7" y="4"/>
                    </a:cubicBezTo>
                    <a:cubicBezTo>
                      <a:pt x="8" y="2"/>
                      <a:pt x="10" y="0"/>
                      <a:pt x="11" y="0"/>
                    </a:cubicBezTo>
                    <a:cubicBezTo>
                      <a:pt x="11" y="0"/>
                      <a:pt x="11" y="0"/>
                      <a:pt x="12" y="0"/>
                    </a:cubicBezTo>
                    <a:cubicBezTo>
                      <a:pt x="13" y="0"/>
                      <a:pt x="14" y="0"/>
                      <a:pt x="15" y="0"/>
                    </a:cubicBezTo>
                    <a:cubicBezTo>
                      <a:pt x="15" y="0"/>
                      <a:pt x="15" y="0"/>
                      <a:pt x="15" y="0"/>
                    </a:cubicBezTo>
                    <a:cubicBezTo>
                      <a:pt x="12" y="3"/>
                      <a:pt x="12" y="3"/>
                      <a:pt x="12" y="3"/>
                    </a:cubicBezTo>
                    <a:cubicBezTo>
                      <a:pt x="16" y="5"/>
                      <a:pt x="16" y="5"/>
                      <a:pt x="16" y="5"/>
                    </a:cubicBezTo>
                    <a:cubicBezTo>
                      <a:pt x="14" y="8"/>
                      <a:pt x="14" y="8"/>
                      <a:pt x="14" y="8"/>
                    </a:cubicBezTo>
                    <a:cubicBezTo>
                      <a:pt x="19" y="19"/>
                      <a:pt x="19" y="19"/>
                      <a:pt x="19" y="19"/>
                    </a:cubicBezTo>
                    <a:cubicBezTo>
                      <a:pt x="20" y="3"/>
                      <a:pt x="20" y="3"/>
                      <a:pt x="20" y="3"/>
                    </a:cubicBezTo>
                    <a:cubicBezTo>
                      <a:pt x="19" y="3"/>
                      <a:pt x="19" y="3"/>
                      <a:pt x="19" y="3"/>
                    </a:cubicBezTo>
                    <a:cubicBezTo>
                      <a:pt x="20" y="0"/>
                      <a:pt x="20" y="0"/>
                      <a:pt x="20" y="0"/>
                    </a:cubicBezTo>
                    <a:cubicBezTo>
                      <a:pt x="24" y="0"/>
                      <a:pt x="24" y="0"/>
                      <a:pt x="24" y="0"/>
                    </a:cubicBezTo>
                    <a:cubicBezTo>
                      <a:pt x="25" y="3"/>
                      <a:pt x="25" y="3"/>
                      <a:pt x="25" y="3"/>
                    </a:cubicBezTo>
                    <a:cubicBezTo>
                      <a:pt x="24" y="3"/>
                      <a:pt x="24" y="3"/>
                      <a:pt x="24" y="3"/>
                    </a:cubicBezTo>
                    <a:cubicBezTo>
                      <a:pt x="25" y="19"/>
                      <a:pt x="25" y="19"/>
                      <a:pt x="25" y="19"/>
                    </a:cubicBezTo>
                    <a:cubicBezTo>
                      <a:pt x="30" y="8"/>
                      <a:pt x="30" y="8"/>
                      <a:pt x="30" y="8"/>
                    </a:cubicBezTo>
                    <a:cubicBezTo>
                      <a:pt x="28" y="5"/>
                      <a:pt x="28" y="5"/>
                      <a:pt x="28" y="5"/>
                    </a:cubicBezTo>
                    <a:cubicBezTo>
                      <a:pt x="32" y="3"/>
                      <a:pt x="32" y="3"/>
                      <a:pt x="32" y="3"/>
                    </a:cubicBezTo>
                    <a:cubicBezTo>
                      <a:pt x="29" y="0"/>
                      <a:pt x="29" y="0"/>
                      <a:pt x="29" y="0"/>
                    </a:cubicBezTo>
                    <a:cubicBezTo>
                      <a:pt x="29" y="0"/>
                      <a:pt x="29" y="0"/>
                      <a:pt x="29" y="0"/>
                    </a:cubicBezTo>
                    <a:cubicBezTo>
                      <a:pt x="30" y="0"/>
                      <a:pt x="31" y="0"/>
                      <a:pt x="33" y="0"/>
                    </a:cubicBezTo>
                    <a:cubicBezTo>
                      <a:pt x="33" y="0"/>
                      <a:pt x="33" y="0"/>
                      <a:pt x="33" y="0"/>
                    </a:cubicBezTo>
                    <a:cubicBezTo>
                      <a:pt x="34" y="0"/>
                      <a:pt x="35" y="1"/>
                      <a:pt x="36" y="1"/>
                    </a:cubicBezTo>
                    <a:cubicBezTo>
                      <a:pt x="36" y="2"/>
                      <a:pt x="35" y="3"/>
                      <a:pt x="35" y="3"/>
                    </a:cubicBezTo>
                    <a:cubicBezTo>
                      <a:pt x="32" y="46"/>
                      <a:pt x="32" y="46"/>
                      <a:pt x="32" y="46"/>
                    </a:cubicBezTo>
                    <a:cubicBezTo>
                      <a:pt x="34" y="47"/>
                      <a:pt x="34" y="47"/>
                      <a:pt x="34" y="47"/>
                    </a:cubicBezTo>
                    <a:cubicBezTo>
                      <a:pt x="33" y="80"/>
                      <a:pt x="33" y="80"/>
                      <a:pt x="33" y="80"/>
                    </a:cubicBezTo>
                    <a:cubicBezTo>
                      <a:pt x="23" y="80"/>
                      <a:pt x="23" y="80"/>
                      <a:pt x="23" y="80"/>
                    </a:cubicBezTo>
                    <a:cubicBezTo>
                      <a:pt x="22" y="69"/>
                      <a:pt x="22" y="49"/>
                      <a:pt x="23" y="42"/>
                    </a:cubicBezTo>
                    <a:cubicBezTo>
                      <a:pt x="22" y="42"/>
                      <a:pt x="22" y="42"/>
                      <a:pt x="22" y="42"/>
                    </a:cubicBezTo>
                    <a:cubicBezTo>
                      <a:pt x="20" y="80"/>
                      <a:pt x="20" y="80"/>
                      <a:pt x="20" y="80"/>
                    </a:cubicBezTo>
                    <a:cubicBezTo>
                      <a:pt x="10" y="80"/>
                      <a:pt x="10" y="80"/>
                      <a:pt x="10" y="80"/>
                    </a:cubicBezTo>
                    <a:cubicBezTo>
                      <a:pt x="9" y="69"/>
                      <a:pt x="9" y="51"/>
                      <a:pt x="10" y="43"/>
                    </a:cubicBezTo>
                    <a:cubicBezTo>
                      <a:pt x="9" y="43"/>
                      <a:pt x="8" y="44"/>
                      <a:pt x="8" y="44"/>
                    </a:cubicBezTo>
                    <a:cubicBezTo>
                      <a:pt x="4" y="35"/>
                      <a:pt x="4" y="35"/>
                      <a:pt x="4" y="35"/>
                    </a:cubicBezTo>
                    <a:cubicBezTo>
                      <a:pt x="2" y="30"/>
                      <a:pt x="2" y="30"/>
                      <a:pt x="2" y="30"/>
                    </a:cubicBezTo>
                    <a:cubicBezTo>
                      <a:pt x="1" y="28"/>
                      <a:pt x="1" y="28"/>
                      <a:pt x="1" y="28"/>
                    </a:cubicBezTo>
                    <a:cubicBezTo>
                      <a:pt x="0" y="27"/>
                      <a:pt x="0" y="27"/>
                      <a:pt x="0" y="27"/>
                    </a:cubicBezTo>
                    <a:cubicBezTo>
                      <a:pt x="0" y="27"/>
                      <a:pt x="0" y="27"/>
                      <a:pt x="0" y="27"/>
                    </a:cubicBezTo>
                    <a:cubicBezTo>
                      <a:pt x="0" y="27"/>
                      <a:pt x="0" y="27"/>
                      <a:pt x="0" y="27"/>
                    </a:cubicBezTo>
                    <a:cubicBezTo>
                      <a:pt x="0" y="27"/>
                      <a:pt x="0" y="27"/>
                      <a:pt x="0" y="27"/>
                    </a:cubicBezTo>
                    <a:cubicBezTo>
                      <a:pt x="0" y="25"/>
                      <a:pt x="0" y="30"/>
                      <a:pt x="0" y="23"/>
                    </a:cubicBezTo>
                    <a:close/>
                  </a:path>
                </a:pathLst>
              </a:custGeom>
              <a:grpFill/>
              <a:ln>
                <a:noFill/>
              </a:ln>
            </p:spPr>
            <p:txBody>
              <a:bodyPr vert="horz" wrap="square" lIns="91440" tIns="45720" rIns="91440" bIns="45720" numCol="1" anchor="t" anchorCtr="0" compatLnSpc="1"/>
              <a:lstStyle/>
              <a:p>
                <a:endParaRPr lang="en-US"/>
              </a:p>
            </p:txBody>
          </p:sp>
          <p:sp>
            <p:nvSpPr>
              <p:cNvPr id="45" name="Oval 47"/>
              <p:cNvSpPr>
                <a:spLocks noChangeArrowheads="1"/>
              </p:cNvSpPr>
              <p:nvPr/>
            </p:nvSpPr>
            <p:spPr bwMode="auto">
              <a:xfrm>
                <a:off x="8580060" y="679472"/>
                <a:ext cx="46953" cy="58001"/>
              </a:xfrm>
              <a:prstGeom prst="ellipse">
                <a:avLst/>
              </a:prstGeom>
              <a:grpFill/>
              <a:ln>
                <a:noFill/>
              </a:ln>
            </p:spPr>
            <p:txBody>
              <a:bodyPr vert="horz" wrap="square" lIns="91440" tIns="45720" rIns="91440" bIns="45720" numCol="1" anchor="t" anchorCtr="0" compatLnSpc="1"/>
              <a:lstStyle/>
              <a:p>
                <a:endParaRPr lang="en-US"/>
              </a:p>
            </p:txBody>
          </p:sp>
          <p:sp>
            <p:nvSpPr>
              <p:cNvPr id="46" name="Freeform 48"/>
              <p:cNvSpPr/>
              <p:nvPr/>
            </p:nvSpPr>
            <p:spPr bwMode="auto">
              <a:xfrm>
                <a:off x="8546917" y="741616"/>
                <a:ext cx="113240" cy="241671"/>
              </a:xfrm>
              <a:custGeom>
                <a:avLst/>
                <a:gdLst>
                  <a:gd name="T0" fmla="*/ 9 w 41"/>
                  <a:gd name="T1" fmla="*/ 1 h 88"/>
                  <a:gd name="T2" fmla="*/ 9 w 41"/>
                  <a:gd name="T3" fmla="*/ 1 h 88"/>
                  <a:gd name="T4" fmla="*/ 13 w 41"/>
                  <a:gd name="T5" fmla="*/ 0 h 88"/>
                  <a:gd name="T6" fmla="*/ 13 w 41"/>
                  <a:gd name="T7" fmla="*/ 0 h 88"/>
                  <a:gd name="T8" fmla="*/ 9 w 41"/>
                  <a:gd name="T9" fmla="*/ 4 h 88"/>
                  <a:gd name="T10" fmla="*/ 14 w 41"/>
                  <a:gd name="T11" fmla="*/ 6 h 88"/>
                  <a:gd name="T12" fmla="*/ 12 w 41"/>
                  <a:gd name="T13" fmla="*/ 9 h 88"/>
                  <a:gd name="T14" fmla="*/ 17 w 41"/>
                  <a:gd name="T15" fmla="*/ 22 h 88"/>
                  <a:gd name="T16" fmla="*/ 18 w 41"/>
                  <a:gd name="T17" fmla="*/ 4 h 88"/>
                  <a:gd name="T18" fmla="*/ 18 w 41"/>
                  <a:gd name="T19" fmla="*/ 4 h 88"/>
                  <a:gd name="T20" fmla="*/ 19 w 41"/>
                  <a:gd name="T21" fmla="*/ 0 h 88"/>
                  <a:gd name="T22" fmla="*/ 22 w 41"/>
                  <a:gd name="T23" fmla="*/ 0 h 88"/>
                  <a:gd name="T24" fmla="*/ 23 w 41"/>
                  <a:gd name="T25" fmla="*/ 4 h 88"/>
                  <a:gd name="T26" fmla="*/ 22 w 41"/>
                  <a:gd name="T27" fmla="*/ 4 h 88"/>
                  <a:gd name="T28" fmla="*/ 23 w 41"/>
                  <a:gd name="T29" fmla="*/ 22 h 88"/>
                  <a:gd name="T30" fmla="*/ 29 w 41"/>
                  <a:gd name="T31" fmla="*/ 9 h 88"/>
                  <a:gd name="T32" fmla="*/ 27 w 41"/>
                  <a:gd name="T33" fmla="*/ 6 h 88"/>
                  <a:gd name="T34" fmla="*/ 31 w 41"/>
                  <a:gd name="T35" fmla="*/ 4 h 88"/>
                  <a:gd name="T36" fmla="*/ 28 w 41"/>
                  <a:gd name="T37" fmla="*/ 0 h 88"/>
                  <a:gd name="T38" fmla="*/ 28 w 41"/>
                  <a:gd name="T39" fmla="*/ 0 h 88"/>
                  <a:gd name="T40" fmla="*/ 32 w 41"/>
                  <a:gd name="T41" fmla="*/ 1 h 88"/>
                  <a:gd name="T42" fmla="*/ 32 w 41"/>
                  <a:gd name="T43" fmla="*/ 1 h 88"/>
                  <a:gd name="T44" fmla="*/ 37 w 41"/>
                  <a:gd name="T45" fmla="*/ 6 h 88"/>
                  <a:gd name="T46" fmla="*/ 41 w 41"/>
                  <a:gd name="T47" fmla="*/ 46 h 88"/>
                  <a:gd name="T48" fmla="*/ 35 w 41"/>
                  <a:gd name="T49" fmla="*/ 46 h 88"/>
                  <a:gd name="T50" fmla="*/ 35 w 41"/>
                  <a:gd name="T51" fmla="*/ 46 h 88"/>
                  <a:gd name="T52" fmla="*/ 35 w 41"/>
                  <a:gd name="T53" fmla="*/ 46 h 88"/>
                  <a:gd name="T54" fmla="*/ 34 w 41"/>
                  <a:gd name="T55" fmla="*/ 46 h 88"/>
                  <a:gd name="T56" fmla="*/ 33 w 41"/>
                  <a:gd name="T57" fmla="*/ 88 h 88"/>
                  <a:gd name="T58" fmla="*/ 21 w 41"/>
                  <a:gd name="T59" fmla="*/ 88 h 88"/>
                  <a:gd name="T60" fmla="*/ 21 w 41"/>
                  <a:gd name="T61" fmla="*/ 46 h 88"/>
                  <a:gd name="T62" fmla="*/ 20 w 41"/>
                  <a:gd name="T63" fmla="*/ 46 h 88"/>
                  <a:gd name="T64" fmla="*/ 18 w 41"/>
                  <a:gd name="T65" fmla="*/ 88 h 88"/>
                  <a:gd name="T66" fmla="*/ 7 w 41"/>
                  <a:gd name="T67" fmla="*/ 88 h 88"/>
                  <a:gd name="T68" fmla="*/ 7 w 41"/>
                  <a:gd name="T69" fmla="*/ 46 h 88"/>
                  <a:gd name="T70" fmla="*/ 6 w 41"/>
                  <a:gd name="T71" fmla="*/ 46 h 88"/>
                  <a:gd name="T72" fmla="*/ 5 w 41"/>
                  <a:gd name="T73" fmla="*/ 46 h 88"/>
                  <a:gd name="T74" fmla="*/ 5 w 41"/>
                  <a:gd name="T75" fmla="*/ 46 h 88"/>
                  <a:gd name="T76" fmla="*/ 0 w 41"/>
                  <a:gd name="T77" fmla="*/ 46 h 88"/>
                  <a:gd name="T78" fmla="*/ 4 w 41"/>
                  <a:gd name="T79" fmla="*/ 6 h 88"/>
                  <a:gd name="T80" fmla="*/ 9 w 41"/>
                  <a:gd name="T81"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88">
                    <a:moveTo>
                      <a:pt x="9" y="1"/>
                    </a:moveTo>
                    <a:cubicBezTo>
                      <a:pt x="9" y="1"/>
                      <a:pt x="9" y="1"/>
                      <a:pt x="9" y="1"/>
                    </a:cubicBezTo>
                    <a:cubicBezTo>
                      <a:pt x="10" y="1"/>
                      <a:pt x="12" y="0"/>
                      <a:pt x="13" y="0"/>
                    </a:cubicBezTo>
                    <a:cubicBezTo>
                      <a:pt x="13" y="0"/>
                      <a:pt x="13" y="0"/>
                      <a:pt x="13" y="0"/>
                    </a:cubicBezTo>
                    <a:cubicBezTo>
                      <a:pt x="9" y="4"/>
                      <a:pt x="9" y="4"/>
                      <a:pt x="9" y="4"/>
                    </a:cubicBezTo>
                    <a:cubicBezTo>
                      <a:pt x="14" y="6"/>
                      <a:pt x="14" y="6"/>
                      <a:pt x="14" y="6"/>
                    </a:cubicBezTo>
                    <a:cubicBezTo>
                      <a:pt x="12" y="9"/>
                      <a:pt x="12" y="9"/>
                      <a:pt x="12" y="9"/>
                    </a:cubicBezTo>
                    <a:cubicBezTo>
                      <a:pt x="17" y="22"/>
                      <a:pt x="17" y="22"/>
                      <a:pt x="17" y="22"/>
                    </a:cubicBezTo>
                    <a:cubicBezTo>
                      <a:pt x="18" y="4"/>
                      <a:pt x="18" y="4"/>
                      <a:pt x="18" y="4"/>
                    </a:cubicBezTo>
                    <a:cubicBezTo>
                      <a:pt x="18" y="4"/>
                      <a:pt x="18" y="4"/>
                      <a:pt x="18" y="4"/>
                    </a:cubicBezTo>
                    <a:cubicBezTo>
                      <a:pt x="19" y="0"/>
                      <a:pt x="19" y="0"/>
                      <a:pt x="19" y="0"/>
                    </a:cubicBezTo>
                    <a:cubicBezTo>
                      <a:pt x="22" y="0"/>
                      <a:pt x="22" y="0"/>
                      <a:pt x="22" y="0"/>
                    </a:cubicBezTo>
                    <a:cubicBezTo>
                      <a:pt x="23" y="4"/>
                      <a:pt x="23" y="4"/>
                      <a:pt x="23" y="4"/>
                    </a:cubicBezTo>
                    <a:cubicBezTo>
                      <a:pt x="22" y="4"/>
                      <a:pt x="22" y="4"/>
                      <a:pt x="22" y="4"/>
                    </a:cubicBezTo>
                    <a:cubicBezTo>
                      <a:pt x="23" y="22"/>
                      <a:pt x="23" y="22"/>
                      <a:pt x="23" y="22"/>
                    </a:cubicBezTo>
                    <a:cubicBezTo>
                      <a:pt x="29" y="9"/>
                      <a:pt x="29" y="9"/>
                      <a:pt x="29" y="9"/>
                    </a:cubicBezTo>
                    <a:cubicBezTo>
                      <a:pt x="27" y="6"/>
                      <a:pt x="27" y="6"/>
                      <a:pt x="27" y="6"/>
                    </a:cubicBezTo>
                    <a:cubicBezTo>
                      <a:pt x="31" y="4"/>
                      <a:pt x="31" y="4"/>
                      <a:pt x="31" y="4"/>
                    </a:cubicBezTo>
                    <a:cubicBezTo>
                      <a:pt x="28" y="0"/>
                      <a:pt x="28" y="0"/>
                      <a:pt x="28" y="0"/>
                    </a:cubicBezTo>
                    <a:cubicBezTo>
                      <a:pt x="28" y="0"/>
                      <a:pt x="28" y="0"/>
                      <a:pt x="28" y="0"/>
                    </a:cubicBezTo>
                    <a:cubicBezTo>
                      <a:pt x="29" y="0"/>
                      <a:pt x="30" y="1"/>
                      <a:pt x="32" y="1"/>
                    </a:cubicBezTo>
                    <a:cubicBezTo>
                      <a:pt x="32" y="1"/>
                      <a:pt x="32" y="1"/>
                      <a:pt x="32" y="1"/>
                    </a:cubicBezTo>
                    <a:cubicBezTo>
                      <a:pt x="35" y="1"/>
                      <a:pt x="37" y="3"/>
                      <a:pt x="37" y="6"/>
                    </a:cubicBezTo>
                    <a:cubicBezTo>
                      <a:pt x="41" y="46"/>
                      <a:pt x="41" y="46"/>
                      <a:pt x="41" y="46"/>
                    </a:cubicBezTo>
                    <a:cubicBezTo>
                      <a:pt x="39" y="46"/>
                      <a:pt x="37" y="46"/>
                      <a:pt x="35" y="46"/>
                    </a:cubicBezTo>
                    <a:cubicBezTo>
                      <a:pt x="35" y="46"/>
                      <a:pt x="35" y="46"/>
                      <a:pt x="35" y="46"/>
                    </a:cubicBezTo>
                    <a:cubicBezTo>
                      <a:pt x="35" y="46"/>
                      <a:pt x="35" y="46"/>
                      <a:pt x="35" y="46"/>
                    </a:cubicBezTo>
                    <a:cubicBezTo>
                      <a:pt x="34" y="46"/>
                      <a:pt x="34" y="46"/>
                      <a:pt x="34" y="46"/>
                    </a:cubicBezTo>
                    <a:cubicBezTo>
                      <a:pt x="33" y="88"/>
                      <a:pt x="33" y="88"/>
                      <a:pt x="33" y="88"/>
                    </a:cubicBezTo>
                    <a:cubicBezTo>
                      <a:pt x="21" y="88"/>
                      <a:pt x="21" y="88"/>
                      <a:pt x="21" y="88"/>
                    </a:cubicBezTo>
                    <a:cubicBezTo>
                      <a:pt x="21" y="76"/>
                      <a:pt x="21" y="54"/>
                      <a:pt x="21" y="46"/>
                    </a:cubicBezTo>
                    <a:cubicBezTo>
                      <a:pt x="21" y="46"/>
                      <a:pt x="20" y="46"/>
                      <a:pt x="20" y="46"/>
                    </a:cubicBezTo>
                    <a:cubicBezTo>
                      <a:pt x="18" y="88"/>
                      <a:pt x="18" y="88"/>
                      <a:pt x="18" y="88"/>
                    </a:cubicBezTo>
                    <a:cubicBezTo>
                      <a:pt x="7" y="88"/>
                      <a:pt x="7" y="88"/>
                      <a:pt x="7" y="88"/>
                    </a:cubicBezTo>
                    <a:cubicBezTo>
                      <a:pt x="6" y="76"/>
                      <a:pt x="7" y="55"/>
                      <a:pt x="7" y="46"/>
                    </a:cubicBezTo>
                    <a:cubicBezTo>
                      <a:pt x="6" y="46"/>
                      <a:pt x="6" y="46"/>
                      <a:pt x="6" y="46"/>
                    </a:cubicBezTo>
                    <a:cubicBezTo>
                      <a:pt x="6" y="46"/>
                      <a:pt x="6" y="46"/>
                      <a:pt x="5" y="46"/>
                    </a:cubicBezTo>
                    <a:cubicBezTo>
                      <a:pt x="5" y="46"/>
                      <a:pt x="5" y="46"/>
                      <a:pt x="5" y="46"/>
                    </a:cubicBezTo>
                    <a:cubicBezTo>
                      <a:pt x="4" y="46"/>
                      <a:pt x="2" y="46"/>
                      <a:pt x="0" y="46"/>
                    </a:cubicBezTo>
                    <a:cubicBezTo>
                      <a:pt x="4" y="6"/>
                      <a:pt x="4" y="6"/>
                      <a:pt x="4" y="6"/>
                    </a:cubicBezTo>
                    <a:cubicBezTo>
                      <a:pt x="4" y="3"/>
                      <a:pt x="6" y="1"/>
                      <a:pt x="9" y="1"/>
                    </a:cubicBezTo>
                    <a:close/>
                  </a:path>
                </a:pathLst>
              </a:custGeom>
              <a:grpFill/>
              <a:ln>
                <a:noFill/>
              </a:ln>
            </p:spPr>
            <p:txBody>
              <a:bodyPr vert="horz" wrap="square" lIns="91440" tIns="45720" rIns="91440" bIns="45720" numCol="1" anchor="t" anchorCtr="0" compatLnSpc="1"/>
              <a:lstStyle/>
              <a:p>
                <a:endParaRPr lang="en-US"/>
              </a:p>
            </p:txBody>
          </p:sp>
          <p:sp>
            <p:nvSpPr>
              <p:cNvPr id="47" name="Freeform 49"/>
              <p:cNvSpPr/>
              <p:nvPr/>
            </p:nvSpPr>
            <p:spPr bwMode="auto">
              <a:xfrm>
                <a:off x="8327341" y="821713"/>
                <a:ext cx="541343" cy="277577"/>
              </a:xfrm>
              <a:custGeom>
                <a:avLst/>
                <a:gdLst>
                  <a:gd name="T0" fmla="*/ 101 w 197"/>
                  <a:gd name="T1" fmla="*/ 101 h 101"/>
                  <a:gd name="T2" fmla="*/ 0 w 197"/>
                  <a:gd name="T3" fmla="*/ 0 h 101"/>
                  <a:gd name="T4" fmla="*/ 25 w 197"/>
                  <a:gd name="T5" fmla="*/ 0 h 101"/>
                  <a:gd name="T6" fmla="*/ 101 w 197"/>
                  <a:gd name="T7" fmla="*/ 76 h 101"/>
                  <a:gd name="T8" fmla="*/ 174 w 197"/>
                  <a:gd name="T9" fmla="*/ 24 h 101"/>
                  <a:gd name="T10" fmla="*/ 197 w 197"/>
                  <a:gd name="T11" fmla="*/ 32 h 101"/>
                  <a:gd name="T12" fmla="*/ 101 w 197"/>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97" h="101">
                    <a:moveTo>
                      <a:pt x="101" y="101"/>
                    </a:moveTo>
                    <a:cubicBezTo>
                      <a:pt x="46" y="101"/>
                      <a:pt x="0" y="56"/>
                      <a:pt x="0" y="0"/>
                    </a:cubicBezTo>
                    <a:cubicBezTo>
                      <a:pt x="25" y="0"/>
                      <a:pt x="25" y="0"/>
                      <a:pt x="25" y="0"/>
                    </a:cubicBezTo>
                    <a:cubicBezTo>
                      <a:pt x="25" y="42"/>
                      <a:pt x="60" y="76"/>
                      <a:pt x="101" y="76"/>
                    </a:cubicBezTo>
                    <a:cubicBezTo>
                      <a:pt x="134" y="76"/>
                      <a:pt x="163" y="55"/>
                      <a:pt x="174" y="24"/>
                    </a:cubicBezTo>
                    <a:cubicBezTo>
                      <a:pt x="197" y="32"/>
                      <a:pt x="197" y="32"/>
                      <a:pt x="197" y="32"/>
                    </a:cubicBezTo>
                    <a:cubicBezTo>
                      <a:pt x="184" y="74"/>
                      <a:pt x="145" y="101"/>
                      <a:pt x="101" y="101"/>
                    </a:cubicBezTo>
                    <a:close/>
                  </a:path>
                </a:pathLst>
              </a:custGeom>
              <a:grpFill/>
              <a:ln>
                <a:noFill/>
              </a:ln>
            </p:spPr>
            <p:txBody>
              <a:bodyPr vert="horz" wrap="square" lIns="91440" tIns="45720" rIns="91440" bIns="45720" numCol="1" anchor="t" anchorCtr="0" compatLnSpc="1"/>
              <a:lstStyle/>
              <a:p>
                <a:endParaRPr lang="en-US"/>
              </a:p>
            </p:txBody>
          </p:sp>
          <p:sp>
            <p:nvSpPr>
              <p:cNvPr id="48" name="Freeform 50"/>
              <p:cNvSpPr/>
              <p:nvPr/>
            </p:nvSpPr>
            <p:spPr bwMode="auto">
              <a:xfrm>
                <a:off x="8284531" y="758188"/>
                <a:ext cx="158812" cy="77335"/>
              </a:xfrm>
              <a:custGeom>
                <a:avLst/>
                <a:gdLst>
                  <a:gd name="T0" fmla="*/ 115 w 115"/>
                  <a:gd name="T1" fmla="*/ 56 h 56"/>
                  <a:gd name="T2" fmla="*/ 57 w 115"/>
                  <a:gd name="T3" fmla="*/ 0 h 56"/>
                  <a:gd name="T4" fmla="*/ 0 w 115"/>
                  <a:gd name="T5" fmla="*/ 56 h 56"/>
                  <a:gd name="T6" fmla="*/ 115 w 115"/>
                  <a:gd name="T7" fmla="*/ 56 h 56"/>
                </a:gdLst>
                <a:ahLst/>
                <a:cxnLst>
                  <a:cxn ang="0">
                    <a:pos x="T0" y="T1"/>
                  </a:cxn>
                  <a:cxn ang="0">
                    <a:pos x="T2" y="T3"/>
                  </a:cxn>
                  <a:cxn ang="0">
                    <a:pos x="T4" y="T5"/>
                  </a:cxn>
                  <a:cxn ang="0">
                    <a:pos x="T6" y="T7"/>
                  </a:cxn>
                </a:cxnLst>
                <a:rect l="0" t="0" r="r" b="b"/>
                <a:pathLst>
                  <a:path w="115" h="56">
                    <a:moveTo>
                      <a:pt x="115" y="56"/>
                    </a:moveTo>
                    <a:lnTo>
                      <a:pt x="57" y="0"/>
                    </a:lnTo>
                    <a:lnTo>
                      <a:pt x="0" y="56"/>
                    </a:lnTo>
                    <a:lnTo>
                      <a:pt x="115" y="56"/>
                    </a:lnTo>
                    <a:close/>
                  </a:path>
                </a:pathLst>
              </a:custGeom>
              <a:grpFill/>
              <a:ln>
                <a:noFill/>
              </a:ln>
            </p:spPr>
            <p:txBody>
              <a:bodyPr vert="horz" wrap="square" lIns="91440" tIns="45720" rIns="91440" bIns="45720" numCol="1" anchor="t" anchorCtr="0" compatLnSpc="1"/>
              <a:lstStyle/>
              <a:p>
                <a:endParaRPr lang="en-US"/>
              </a:p>
            </p:txBody>
          </p:sp>
          <p:sp>
            <p:nvSpPr>
              <p:cNvPr id="49" name="Freeform 51"/>
              <p:cNvSpPr/>
              <p:nvPr/>
            </p:nvSpPr>
            <p:spPr bwMode="auto">
              <a:xfrm>
                <a:off x="8343913" y="544136"/>
                <a:ext cx="539962" cy="277577"/>
              </a:xfrm>
              <a:custGeom>
                <a:avLst/>
                <a:gdLst>
                  <a:gd name="T0" fmla="*/ 197 w 197"/>
                  <a:gd name="T1" fmla="*/ 101 h 101"/>
                  <a:gd name="T2" fmla="*/ 172 w 197"/>
                  <a:gd name="T3" fmla="*/ 101 h 101"/>
                  <a:gd name="T4" fmla="*/ 96 w 197"/>
                  <a:gd name="T5" fmla="*/ 25 h 101"/>
                  <a:gd name="T6" fmla="*/ 24 w 197"/>
                  <a:gd name="T7" fmla="*/ 77 h 101"/>
                  <a:gd name="T8" fmla="*/ 0 w 197"/>
                  <a:gd name="T9" fmla="*/ 69 h 101"/>
                  <a:gd name="T10" fmla="*/ 96 w 197"/>
                  <a:gd name="T11" fmla="*/ 0 h 101"/>
                  <a:gd name="T12" fmla="*/ 197 w 197"/>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97" h="101">
                    <a:moveTo>
                      <a:pt x="197" y="101"/>
                    </a:moveTo>
                    <a:cubicBezTo>
                      <a:pt x="172" y="101"/>
                      <a:pt x="172" y="101"/>
                      <a:pt x="172" y="101"/>
                    </a:cubicBezTo>
                    <a:cubicBezTo>
                      <a:pt x="172" y="59"/>
                      <a:pt x="138" y="25"/>
                      <a:pt x="96" y="25"/>
                    </a:cubicBezTo>
                    <a:cubicBezTo>
                      <a:pt x="63" y="25"/>
                      <a:pt x="34" y="46"/>
                      <a:pt x="24" y="77"/>
                    </a:cubicBezTo>
                    <a:cubicBezTo>
                      <a:pt x="0" y="69"/>
                      <a:pt x="0" y="69"/>
                      <a:pt x="0" y="69"/>
                    </a:cubicBezTo>
                    <a:cubicBezTo>
                      <a:pt x="14" y="28"/>
                      <a:pt x="52" y="0"/>
                      <a:pt x="96" y="0"/>
                    </a:cubicBezTo>
                    <a:cubicBezTo>
                      <a:pt x="152" y="0"/>
                      <a:pt x="197" y="45"/>
                      <a:pt x="197" y="101"/>
                    </a:cubicBezTo>
                    <a:close/>
                  </a:path>
                </a:pathLst>
              </a:custGeom>
              <a:grpFill/>
              <a:ln>
                <a:noFill/>
              </a:ln>
            </p:spPr>
            <p:txBody>
              <a:bodyPr vert="horz" wrap="square" lIns="91440" tIns="45720" rIns="91440" bIns="45720" numCol="1" anchor="t" anchorCtr="0" compatLnSpc="1"/>
              <a:lstStyle/>
              <a:p>
                <a:endParaRPr lang="en-US"/>
              </a:p>
            </p:txBody>
          </p:sp>
          <p:sp>
            <p:nvSpPr>
              <p:cNvPr id="50" name="Freeform 52"/>
              <p:cNvSpPr/>
              <p:nvPr/>
            </p:nvSpPr>
            <p:spPr bwMode="auto">
              <a:xfrm>
                <a:off x="8772016" y="807903"/>
                <a:ext cx="156051" cy="80097"/>
              </a:xfrm>
              <a:custGeom>
                <a:avLst/>
                <a:gdLst>
                  <a:gd name="T0" fmla="*/ 0 w 113"/>
                  <a:gd name="T1" fmla="*/ 0 h 58"/>
                  <a:gd name="T2" fmla="*/ 56 w 113"/>
                  <a:gd name="T3" fmla="*/ 58 h 58"/>
                  <a:gd name="T4" fmla="*/ 113 w 113"/>
                  <a:gd name="T5" fmla="*/ 0 h 58"/>
                  <a:gd name="T6" fmla="*/ 0 w 113"/>
                  <a:gd name="T7" fmla="*/ 0 h 58"/>
                </a:gdLst>
                <a:ahLst/>
                <a:cxnLst>
                  <a:cxn ang="0">
                    <a:pos x="T0" y="T1"/>
                  </a:cxn>
                  <a:cxn ang="0">
                    <a:pos x="T2" y="T3"/>
                  </a:cxn>
                  <a:cxn ang="0">
                    <a:pos x="T4" y="T5"/>
                  </a:cxn>
                  <a:cxn ang="0">
                    <a:pos x="T6" y="T7"/>
                  </a:cxn>
                </a:cxnLst>
                <a:rect l="0" t="0" r="r" b="b"/>
                <a:pathLst>
                  <a:path w="113" h="58">
                    <a:moveTo>
                      <a:pt x="0" y="0"/>
                    </a:moveTo>
                    <a:lnTo>
                      <a:pt x="56" y="58"/>
                    </a:lnTo>
                    <a:lnTo>
                      <a:pt x="113" y="0"/>
                    </a:lnTo>
                    <a:lnTo>
                      <a:pt x="0" y="0"/>
                    </a:lnTo>
                    <a:close/>
                  </a:path>
                </a:pathLst>
              </a:custGeom>
              <a:grpFill/>
              <a:ln>
                <a:noFill/>
              </a:ln>
            </p:spPr>
            <p:txBody>
              <a:bodyPr vert="horz" wrap="square" lIns="91440" tIns="45720" rIns="91440" bIns="45720" numCol="1" anchor="t" anchorCtr="0" compatLnSpc="1"/>
              <a:lstStyle/>
              <a:p>
                <a:endParaRPr lang="en-US"/>
              </a:p>
            </p:txBody>
          </p:sp>
        </p:grpSp>
      </p:grpSp>
      <p:sp>
        <p:nvSpPr>
          <p:cNvPr id="23" name="等腰三角形 22"/>
          <p:cNvSpPr/>
          <p:nvPr/>
        </p:nvSpPr>
        <p:spPr>
          <a:xfrm>
            <a:off x="4068445" y="1925955"/>
            <a:ext cx="1449705" cy="1186815"/>
          </a:xfrm>
          <a:prstGeom prst="triangl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020820" y="3235325"/>
            <a:ext cx="1544320" cy="829945"/>
          </a:xfrm>
          <a:prstGeom prst="rect">
            <a:avLst/>
          </a:prstGeom>
          <a:noFill/>
        </p:spPr>
        <p:txBody>
          <a:bodyPr wrap="square" rtlCol="0">
            <a:spAutoFit/>
          </a:bodyPr>
          <a:lstStyle/>
          <a:p>
            <a:pPr algn="ct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a:t>
            </a:r>
            <a:r>
              <a:rPr lang="zh-CN" altLang="en-US" sz="1600" dirty="0" smtClean="0">
                <a:latin typeface="字魂58号-创中黑" panose="00000500000000000000" pitchFamily="2" charset="-122"/>
                <a:ea typeface="字魂58号-创中黑" panose="00000500000000000000" pitchFamily="2" charset="-122"/>
              </a:rPr>
              <a:t>的文本请。</a:t>
            </a:r>
            <a:endParaRPr lang="zh-CN" altLang="en-US" sz="1400" dirty="0">
              <a:latin typeface="字魂58号-创中黑" panose="00000500000000000000" pitchFamily="2" charset="-122"/>
              <a:ea typeface="字魂58号-创中黑" panose="00000500000000000000" pitchFamily="2" charset="-122"/>
            </a:endParaRPr>
          </a:p>
        </p:txBody>
      </p:sp>
      <p:sp>
        <p:nvSpPr>
          <p:cNvPr id="25" name="椭圆 24"/>
          <p:cNvSpPr/>
          <p:nvPr/>
        </p:nvSpPr>
        <p:spPr>
          <a:xfrm>
            <a:off x="4499610" y="2414905"/>
            <a:ext cx="586105" cy="586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nvSpPr>
        <p:spPr>
          <a:xfrm>
            <a:off x="6536055" y="1925955"/>
            <a:ext cx="1449705" cy="1186815"/>
          </a:xfrm>
          <a:prstGeom prst="triangl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6488430" y="3235325"/>
            <a:ext cx="1544320" cy="829945"/>
          </a:xfrm>
          <a:prstGeom prst="rect">
            <a:avLst/>
          </a:prstGeom>
          <a:noFill/>
        </p:spPr>
        <p:txBody>
          <a:bodyPr wrap="square" rtlCol="0">
            <a:spAutoFit/>
          </a:bodyPr>
          <a:lstStyle/>
          <a:p>
            <a:pPr algn="ct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a:t>
            </a:r>
            <a:r>
              <a:rPr lang="zh-CN" altLang="en-US" sz="1600" dirty="0" smtClean="0">
                <a:latin typeface="字魂58号-创中黑" panose="00000500000000000000" pitchFamily="2" charset="-122"/>
                <a:ea typeface="字魂58号-创中黑" panose="00000500000000000000" pitchFamily="2" charset="-122"/>
              </a:rPr>
              <a:t>的文本请。</a:t>
            </a:r>
            <a:endParaRPr lang="zh-CN" altLang="en-US" sz="1400" dirty="0">
              <a:latin typeface="字魂58号-创中黑" panose="00000500000000000000" pitchFamily="2" charset="-122"/>
              <a:ea typeface="字魂58号-创中黑" panose="00000500000000000000" pitchFamily="2" charset="-122"/>
            </a:endParaRPr>
          </a:p>
        </p:txBody>
      </p:sp>
      <p:sp>
        <p:nvSpPr>
          <p:cNvPr id="81" name="椭圆 80"/>
          <p:cNvSpPr/>
          <p:nvPr/>
        </p:nvSpPr>
        <p:spPr>
          <a:xfrm>
            <a:off x="6967220" y="2414905"/>
            <a:ext cx="586105" cy="586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nvSpPr>
        <p:spPr>
          <a:xfrm>
            <a:off x="9030970" y="1925955"/>
            <a:ext cx="1449705" cy="1186815"/>
          </a:xfrm>
          <a:prstGeom prst="triangl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p:cNvSpPr txBox="1"/>
          <p:nvPr/>
        </p:nvSpPr>
        <p:spPr>
          <a:xfrm>
            <a:off x="8983345" y="3235325"/>
            <a:ext cx="1544320" cy="829945"/>
          </a:xfrm>
          <a:prstGeom prst="rect">
            <a:avLst/>
          </a:prstGeom>
          <a:noFill/>
        </p:spPr>
        <p:txBody>
          <a:bodyPr wrap="square" rtlCol="0">
            <a:spAutoFit/>
          </a:bodyPr>
          <a:lstStyle/>
          <a:p>
            <a:pPr algn="ct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a:t>
            </a:r>
            <a:r>
              <a:rPr lang="zh-CN" altLang="en-US" sz="1600" dirty="0" smtClean="0">
                <a:latin typeface="字魂58号-创中黑" panose="00000500000000000000" pitchFamily="2" charset="-122"/>
                <a:ea typeface="字魂58号-创中黑" panose="00000500000000000000" pitchFamily="2" charset="-122"/>
              </a:rPr>
              <a:t>的文本请。</a:t>
            </a:r>
            <a:endParaRPr lang="zh-CN" altLang="en-US" sz="1400" dirty="0">
              <a:latin typeface="字魂58号-创中黑" panose="00000500000000000000" pitchFamily="2" charset="-122"/>
              <a:ea typeface="字魂58号-创中黑" panose="00000500000000000000" pitchFamily="2" charset="-122"/>
            </a:endParaRPr>
          </a:p>
        </p:txBody>
      </p:sp>
      <p:sp>
        <p:nvSpPr>
          <p:cNvPr id="97" name="椭圆 96"/>
          <p:cNvSpPr/>
          <p:nvPr/>
        </p:nvSpPr>
        <p:spPr>
          <a:xfrm>
            <a:off x="9462135" y="2414905"/>
            <a:ext cx="586105" cy="586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等腰三角形 124"/>
          <p:cNvSpPr/>
          <p:nvPr/>
        </p:nvSpPr>
        <p:spPr>
          <a:xfrm>
            <a:off x="2748915" y="3827780"/>
            <a:ext cx="1449705" cy="1186815"/>
          </a:xfrm>
          <a:prstGeom prst="triangl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文本框 125"/>
          <p:cNvSpPr txBox="1"/>
          <p:nvPr/>
        </p:nvSpPr>
        <p:spPr>
          <a:xfrm>
            <a:off x="2701290" y="5137150"/>
            <a:ext cx="1544320" cy="829945"/>
          </a:xfrm>
          <a:prstGeom prst="rect">
            <a:avLst/>
          </a:prstGeom>
          <a:noFill/>
        </p:spPr>
        <p:txBody>
          <a:bodyPr wrap="square" rtlCol="0">
            <a:spAutoFit/>
          </a:bodyPr>
          <a:lstStyle/>
          <a:p>
            <a:pPr algn="ct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a:t>
            </a:r>
            <a:r>
              <a:rPr lang="zh-CN" altLang="en-US" sz="1600" dirty="0" smtClean="0">
                <a:latin typeface="字魂58号-创中黑" panose="00000500000000000000" pitchFamily="2" charset="-122"/>
                <a:ea typeface="字魂58号-创中黑" panose="00000500000000000000" pitchFamily="2" charset="-122"/>
              </a:rPr>
              <a:t>的文本请。</a:t>
            </a:r>
            <a:endParaRPr lang="zh-CN" altLang="en-US" sz="1400" dirty="0">
              <a:latin typeface="字魂58号-创中黑" panose="00000500000000000000" pitchFamily="2" charset="-122"/>
              <a:ea typeface="字魂58号-创中黑" panose="00000500000000000000" pitchFamily="2" charset="-122"/>
            </a:endParaRPr>
          </a:p>
        </p:txBody>
      </p:sp>
      <p:sp>
        <p:nvSpPr>
          <p:cNvPr id="127" name="椭圆 126"/>
          <p:cNvSpPr/>
          <p:nvPr/>
        </p:nvSpPr>
        <p:spPr>
          <a:xfrm>
            <a:off x="3180080" y="4316730"/>
            <a:ext cx="586105" cy="586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等腰三角形 139"/>
          <p:cNvSpPr/>
          <p:nvPr/>
        </p:nvSpPr>
        <p:spPr>
          <a:xfrm>
            <a:off x="5371465" y="3827780"/>
            <a:ext cx="1449705" cy="1186815"/>
          </a:xfrm>
          <a:prstGeom prst="triangle">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5323840" y="5137150"/>
            <a:ext cx="1544320" cy="829945"/>
          </a:xfrm>
          <a:prstGeom prst="rect">
            <a:avLst/>
          </a:prstGeom>
          <a:noFill/>
        </p:spPr>
        <p:txBody>
          <a:bodyPr wrap="square" rtlCol="0">
            <a:spAutoFit/>
          </a:bodyPr>
          <a:lstStyle/>
          <a:p>
            <a:pPr algn="ct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a:t>
            </a:r>
            <a:r>
              <a:rPr lang="zh-CN" altLang="en-US" sz="1600" dirty="0" smtClean="0">
                <a:latin typeface="字魂58号-创中黑" panose="00000500000000000000" pitchFamily="2" charset="-122"/>
                <a:ea typeface="字魂58号-创中黑" panose="00000500000000000000" pitchFamily="2" charset="-122"/>
              </a:rPr>
              <a:t>的文本请。</a:t>
            </a:r>
            <a:endParaRPr lang="zh-CN" altLang="en-US" sz="1400" dirty="0">
              <a:latin typeface="字魂58号-创中黑" panose="00000500000000000000" pitchFamily="2" charset="-122"/>
              <a:ea typeface="字魂58号-创中黑" panose="00000500000000000000" pitchFamily="2" charset="-122"/>
            </a:endParaRPr>
          </a:p>
        </p:txBody>
      </p:sp>
      <p:sp>
        <p:nvSpPr>
          <p:cNvPr id="142" name="椭圆 141"/>
          <p:cNvSpPr/>
          <p:nvPr/>
        </p:nvSpPr>
        <p:spPr>
          <a:xfrm>
            <a:off x="5802630" y="4316730"/>
            <a:ext cx="586105" cy="586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等腰三角形 229"/>
          <p:cNvSpPr/>
          <p:nvPr/>
        </p:nvSpPr>
        <p:spPr>
          <a:xfrm>
            <a:off x="7985760" y="3827780"/>
            <a:ext cx="1449705" cy="1186815"/>
          </a:xfrm>
          <a:prstGeom prst="triangle">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文本框 230"/>
          <p:cNvSpPr txBox="1"/>
          <p:nvPr/>
        </p:nvSpPr>
        <p:spPr>
          <a:xfrm>
            <a:off x="7938135" y="5137150"/>
            <a:ext cx="1544320" cy="829945"/>
          </a:xfrm>
          <a:prstGeom prst="rect">
            <a:avLst/>
          </a:prstGeom>
          <a:noFill/>
        </p:spPr>
        <p:txBody>
          <a:bodyPr wrap="square" rtlCol="0">
            <a:spAutoFit/>
          </a:bodyPr>
          <a:lstStyle/>
          <a:p>
            <a:pPr algn="ctr"/>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a:t>
            </a:r>
            <a:r>
              <a:rPr lang="zh-CN" altLang="en-US" sz="1600" dirty="0" smtClean="0">
                <a:latin typeface="字魂58号-创中黑" panose="00000500000000000000" pitchFamily="2" charset="-122"/>
                <a:ea typeface="字魂58号-创中黑" panose="00000500000000000000" pitchFamily="2" charset="-122"/>
              </a:rPr>
              <a:t>的文本请。</a:t>
            </a:r>
            <a:endParaRPr lang="zh-CN" altLang="en-US" sz="1400" dirty="0">
              <a:latin typeface="字魂58号-创中黑" panose="00000500000000000000" pitchFamily="2" charset="-122"/>
              <a:ea typeface="字魂58号-创中黑" panose="00000500000000000000" pitchFamily="2" charset="-122"/>
            </a:endParaRPr>
          </a:p>
        </p:txBody>
      </p:sp>
      <p:sp>
        <p:nvSpPr>
          <p:cNvPr id="232" name="椭圆 231"/>
          <p:cNvSpPr/>
          <p:nvPr/>
        </p:nvSpPr>
        <p:spPr>
          <a:xfrm>
            <a:off x="8416925" y="4316730"/>
            <a:ext cx="586105" cy="586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4" name="组合 243"/>
          <p:cNvGrpSpPr/>
          <p:nvPr/>
        </p:nvGrpSpPr>
        <p:grpSpPr>
          <a:xfrm>
            <a:off x="4646930" y="2536825"/>
            <a:ext cx="310515" cy="323215"/>
            <a:chOff x="12008" y="5535"/>
            <a:chExt cx="489" cy="509"/>
          </a:xfrm>
          <a:solidFill>
            <a:srgbClr val="445C76"/>
          </a:solidFill>
        </p:grpSpPr>
        <p:sp>
          <p:nvSpPr>
            <p:cNvPr id="245" name="Freeform 125"/>
            <p:cNvSpPr/>
            <p:nvPr/>
          </p:nvSpPr>
          <p:spPr bwMode="auto">
            <a:xfrm>
              <a:off x="12060" y="5535"/>
              <a:ext cx="231" cy="231"/>
            </a:xfrm>
            <a:custGeom>
              <a:avLst/>
              <a:gdLst>
                <a:gd name="T0" fmla="*/ 18 w 92"/>
                <a:gd name="T1" fmla="*/ 20 h 92"/>
                <a:gd name="T2" fmla="*/ 0 w 92"/>
                <a:gd name="T3" fmla="*/ 87 h 92"/>
                <a:gd name="T4" fmla="*/ 73 w 92"/>
                <a:gd name="T5" fmla="*/ 92 h 92"/>
                <a:gd name="T6" fmla="*/ 92 w 92"/>
                <a:gd name="T7" fmla="*/ 25 h 92"/>
                <a:gd name="T8" fmla="*/ 18 w 92"/>
                <a:gd name="T9" fmla="*/ 20 h 92"/>
              </a:gdLst>
              <a:ahLst/>
              <a:cxnLst>
                <a:cxn ang="0">
                  <a:pos x="T0" y="T1"/>
                </a:cxn>
                <a:cxn ang="0">
                  <a:pos x="T2" y="T3"/>
                </a:cxn>
                <a:cxn ang="0">
                  <a:pos x="T4" y="T5"/>
                </a:cxn>
                <a:cxn ang="0">
                  <a:pos x="T6" y="T7"/>
                </a:cxn>
                <a:cxn ang="0">
                  <a:pos x="T8" y="T9"/>
                </a:cxn>
              </a:cxnLst>
              <a:rect l="0" t="0" r="r" b="b"/>
              <a:pathLst>
                <a:path w="92" h="92">
                  <a:moveTo>
                    <a:pt x="18" y="20"/>
                  </a:moveTo>
                  <a:cubicBezTo>
                    <a:pt x="0" y="87"/>
                    <a:pt x="0" y="87"/>
                    <a:pt x="0" y="87"/>
                  </a:cubicBezTo>
                  <a:cubicBezTo>
                    <a:pt x="0" y="87"/>
                    <a:pt x="43" y="71"/>
                    <a:pt x="73" y="92"/>
                  </a:cubicBezTo>
                  <a:cubicBezTo>
                    <a:pt x="92" y="25"/>
                    <a:pt x="92" y="25"/>
                    <a:pt x="92" y="25"/>
                  </a:cubicBezTo>
                  <a:cubicBezTo>
                    <a:pt x="92" y="25"/>
                    <a:pt x="63" y="0"/>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6" name="Freeform 126"/>
            <p:cNvSpPr/>
            <p:nvPr/>
          </p:nvSpPr>
          <p:spPr bwMode="auto">
            <a:xfrm>
              <a:off x="12008" y="5728"/>
              <a:ext cx="231" cy="233"/>
            </a:xfrm>
            <a:custGeom>
              <a:avLst/>
              <a:gdLst>
                <a:gd name="T0" fmla="*/ 18 w 91"/>
                <a:gd name="T1" fmla="*/ 20 h 92"/>
                <a:gd name="T2" fmla="*/ 0 w 91"/>
                <a:gd name="T3" fmla="*/ 87 h 92"/>
                <a:gd name="T4" fmla="*/ 72 w 91"/>
                <a:gd name="T5" fmla="*/ 92 h 92"/>
                <a:gd name="T6" fmla="*/ 91 w 91"/>
                <a:gd name="T7" fmla="*/ 24 h 92"/>
                <a:gd name="T8" fmla="*/ 18 w 91"/>
                <a:gd name="T9" fmla="*/ 20 h 92"/>
              </a:gdLst>
              <a:ahLst/>
              <a:cxnLst>
                <a:cxn ang="0">
                  <a:pos x="T0" y="T1"/>
                </a:cxn>
                <a:cxn ang="0">
                  <a:pos x="T2" y="T3"/>
                </a:cxn>
                <a:cxn ang="0">
                  <a:pos x="T4" y="T5"/>
                </a:cxn>
                <a:cxn ang="0">
                  <a:pos x="T6" y="T7"/>
                </a:cxn>
                <a:cxn ang="0">
                  <a:pos x="T8" y="T9"/>
                </a:cxn>
              </a:cxnLst>
              <a:rect l="0" t="0" r="r" b="b"/>
              <a:pathLst>
                <a:path w="91" h="92">
                  <a:moveTo>
                    <a:pt x="18" y="20"/>
                  </a:moveTo>
                  <a:cubicBezTo>
                    <a:pt x="0" y="87"/>
                    <a:pt x="0" y="87"/>
                    <a:pt x="0" y="87"/>
                  </a:cubicBezTo>
                  <a:cubicBezTo>
                    <a:pt x="0" y="87"/>
                    <a:pt x="42" y="71"/>
                    <a:pt x="72" y="92"/>
                  </a:cubicBezTo>
                  <a:cubicBezTo>
                    <a:pt x="91" y="24"/>
                    <a:pt x="91" y="24"/>
                    <a:pt x="91" y="24"/>
                  </a:cubicBezTo>
                  <a:cubicBezTo>
                    <a:pt x="91" y="24"/>
                    <a:pt x="62" y="0"/>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7" name="Freeform 127"/>
            <p:cNvSpPr/>
            <p:nvPr/>
          </p:nvSpPr>
          <p:spPr bwMode="auto">
            <a:xfrm>
              <a:off x="12269" y="5614"/>
              <a:ext cx="229" cy="231"/>
            </a:xfrm>
            <a:custGeom>
              <a:avLst/>
              <a:gdLst>
                <a:gd name="T0" fmla="*/ 73 w 91"/>
                <a:gd name="T1" fmla="*/ 71 h 91"/>
                <a:gd name="T2" fmla="*/ 91 w 91"/>
                <a:gd name="T3" fmla="*/ 4 h 91"/>
                <a:gd name="T4" fmla="*/ 19 w 91"/>
                <a:gd name="T5" fmla="*/ 0 h 91"/>
                <a:gd name="T6" fmla="*/ 0 w 91"/>
                <a:gd name="T7" fmla="*/ 67 h 91"/>
                <a:gd name="T8" fmla="*/ 73 w 91"/>
                <a:gd name="T9" fmla="*/ 71 h 91"/>
              </a:gdLst>
              <a:ahLst/>
              <a:cxnLst>
                <a:cxn ang="0">
                  <a:pos x="T0" y="T1"/>
                </a:cxn>
                <a:cxn ang="0">
                  <a:pos x="T2" y="T3"/>
                </a:cxn>
                <a:cxn ang="0">
                  <a:pos x="T4" y="T5"/>
                </a:cxn>
                <a:cxn ang="0">
                  <a:pos x="T6" y="T7"/>
                </a:cxn>
                <a:cxn ang="0">
                  <a:pos x="T8" y="T9"/>
                </a:cxn>
              </a:cxnLst>
              <a:rect l="0" t="0" r="r" b="b"/>
              <a:pathLst>
                <a:path w="91" h="91">
                  <a:moveTo>
                    <a:pt x="73" y="71"/>
                  </a:moveTo>
                  <a:cubicBezTo>
                    <a:pt x="91" y="4"/>
                    <a:pt x="91" y="4"/>
                    <a:pt x="91" y="4"/>
                  </a:cubicBezTo>
                  <a:cubicBezTo>
                    <a:pt x="91" y="4"/>
                    <a:pt x="49" y="21"/>
                    <a:pt x="19" y="0"/>
                  </a:cubicBezTo>
                  <a:cubicBezTo>
                    <a:pt x="0" y="67"/>
                    <a:pt x="0" y="67"/>
                    <a:pt x="0" y="67"/>
                  </a:cubicBezTo>
                  <a:cubicBezTo>
                    <a:pt x="0" y="67"/>
                    <a:pt x="29" y="91"/>
                    <a:pt x="73"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8" name="Freeform 128"/>
            <p:cNvSpPr/>
            <p:nvPr/>
          </p:nvSpPr>
          <p:spPr bwMode="auto">
            <a:xfrm>
              <a:off x="12213" y="5814"/>
              <a:ext cx="229" cy="231"/>
            </a:xfrm>
            <a:custGeom>
              <a:avLst/>
              <a:gdLst>
                <a:gd name="T0" fmla="*/ 73 w 91"/>
                <a:gd name="T1" fmla="*/ 71 h 91"/>
                <a:gd name="T2" fmla="*/ 91 w 91"/>
                <a:gd name="T3" fmla="*/ 4 h 91"/>
                <a:gd name="T4" fmla="*/ 19 w 91"/>
                <a:gd name="T5" fmla="*/ 0 h 91"/>
                <a:gd name="T6" fmla="*/ 0 w 91"/>
                <a:gd name="T7" fmla="*/ 67 h 91"/>
                <a:gd name="T8" fmla="*/ 73 w 91"/>
                <a:gd name="T9" fmla="*/ 71 h 91"/>
              </a:gdLst>
              <a:ahLst/>
              <a:cxnLst>
                <a:cxn ang="0">
                  <a:pos x="T0" y="T1"/>
                </a:cxn>
                <a:cxn ang="0">
                  <a:pos x="T2" y="T3"/>
                </a:cxn>
                <a:cxn ang="0">
                  <a:pos x="T4" y="T5"/>
                </a:cxn>
                <a:cxn ang="0">
                  <a:pos x="T6" y="T7"/>
                </a:cxn>
                <a:cxn ang="0">
                  <a:pos x="T8" y="T9"/>
                </a:cxn>
              </a:cxnLst>
              <a:rect l="0" t="0" r="r" b="b"/>
              <a:pathLst>
                <a:path w="91" h="91">
                  <a:moveTo>
                    <a:pt x="73" y="71"/>
                  </a:moveTo>
                  <a:cubicBezTo>
                    <a:pt x="91" y="4"/>
                    <a:pt x="91" y="4"/>
                    <a:pt x="91" y="4"/>
                  </a:cubicBezTo>
                  <a:cubicBezTo>
                    <a:pt x="91" y="4"/>
                    <a:pt x="48" y="21"/>
                    <a:pt x="19" y="0"/>
                  </a:cubicBezTo>
                  <a:cubicBezTo>
                    <a:pt x="0" y="67"/>
                    <a:pt x="0" y="67"/>
                    <a:pt x="0" y="67"/>
                  </a:cubicBezTo>
                  <a:cubicBezTo>
                    <a:pt x="0" y="67"/>
                    <a:pt x="28" y="91"/>
                    <a:pt x="73"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49" name="组合 248"/>
          <p:cNvGrpSpPr/>
          <p:nvPr/>
        </p:nvGrpSpPr>
        <p:grpSpPr>
          <a:xfrm>
            <a:off x="7158990" y="2542540"/>
            <a:ext cx="250825" cy="354330"/>
            <a:chOff x="9926104" y="1241273"/>
            <a:chExt cx="250605" cy="354390"/>
          </a:xfrm>
          <a:solidFill>
            <a:srgbClr val="2F8383"/>
          </a:solidFill>
        </p:grpSpPr>
        <p:sp>
          <p:nvSpPr>
            <p:cNvPr id="250" name="Freeform 412"/>
            <p:cNvSpPr/>
            <p:nvPr/>
          </p:nvSpPr>
          <p:spPr bwMode="auto">
            <a:xfrm>
              <a:off x="9938761" y="1446313"/>
              <a:ext cx="94926" cy="102520"/>
            </a:xfrm>
            <a:custGeom>
              <a:avLst/>
              <a:gdLst>
                <a:gd name="T0" fmla="*/ 10 w 59"/>
                <a:gd name="T1" fmla="*/ 31 h 64"/>
                <a:gd name="T2" fmla="*/ 53 w 59"/>
                <a:gd name="T3" fmla="*/ 9 h 64"/>
                <a:gd name="T4" fmla="*/ 50 w 59"/>
                <a:gd name="T5" fmla="*/ 0 h 64"/>
                <a:gd name="T6" fmla="*/ 0 w 59"/>
                <a:gd name="T7" fmla="*/ 0 h 64"/>
                <a:gd name="T8" fmla="*/ 10 w 59"/>
                <a:gd name="T9" fmla="*/ 31 h 64"/>
              </a:gdLst>
              <a:ahLst/>
              <a:cxnLst>
                <a:cxn ang="0">
                  <a:pos x="T0" y="T1"/>
                </a:cxn>
                <a:cxn ang="0">
                  <a:pos x="T2" y="T3"/>
                </a:cxn>
                <a:cxn ang="0">
                  <a:pos x="T4" y="T5"/>
                </a:cxn>
                <a:cxn ang="0">
                  <a:pos x="T6" y="T7"/>
                </a:cxn>
                <a:cxn ang="0">
                  <a:pos x="T8" y="T9"/>
                </a:cxn>
              </a:cxnLst>
              <a:rect l="0" t="0" r="r" b="b"/>
              <a:pathLst>
                <a:path w="59" h="64">
                  <a:moveTo>
                    <a:pt x="10" y="31"/>
                  </a:moveTo>
                  <a:cubicBezTo>
                    <a:pt x="31" y="64"/>
                    <a:pt x="59" y="31"/>
                    <a:pt x="53" y="9"/>
                  </a:cubicBezTo>
                  <a:cubicBezTo>
                    <a:pt x="52" y="6"/>
                    <a:pt x="51" y="3"/>
                    <a:pt x="50" y="0"/>
                  </a:cubicBezTo>
                  <a:cubicBezTo>
                    <a:pt x="0" y="0"/>
                    <a:pt x="0" y="0"/>
                    <a:pt x="0" y="0"/>
                  </a:cubicBezTo>
                  <a:cubicBezTo>
                    <a:pt x="3" y="12"/>
                    <a:pt x="5" y="24"/>
                    <a:pt x="10"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1" name="Freeform 413"/>
            <p:cNvSpPr/>
            <p:nvPr/>
          </p:nvSpPr>
          <p:spPr bwMode="auto">
            <a:xfrm>
              <a:off x="9926104" y="1241273"/>
              <a:ext cx="120240" cy="191117"/>
            </a:xfrm>
            <a:custGeom>
              <a:avLst/>
              <a:gdLst>
                <a:gd name="T0" fmla="*/ 57 w 75"/>
                <a:gd name="T1" fmla="*/ 119 h 119"/>
                <a:gd name="T2" fmla="*/ 67 w 75"/>
                <a:gd name="T3" fmla="*/ 46 h 119"/>
                <a:gd name="T4" fmla="*/ 20 w 75"/>
                <a:gd name="T5" fmla="*/ 20 h 119"/>
                <a:gd name="T6" fmla="*/ 7 w 75"/>
                <a:gd name="T7" fmla="*/ 119 h 119"/>
                <a:gd name="T8" fmla="*/ 57 w 75"/>
                <a:gd name="T9" fmla="*/ 119 h 119"/>
              </a:gdLst>
              <a:ahLst/>
              <a:cxnLst>
                <a:cxn ang="0">
                  <a:pos x="T0" y="T1"/>
                </a:cxn>
                <a:cxn ang="0">
                  <a:pos x="T2" y="T3"/>
                </a:cxn>
                <a:cxn ang="0">
                  <a:pos x="T4" y="T5"/>
                </a:cxn>
                <a:cxn ang="0">
                  <a:pos x="T6" y="T7"/>
                </a:cxn>
                <a:cxn ang="0">
                  <a:pos x="T8" y="T9"/>
                </a:cxn>
              </a:cxnLst>
              <a:rect l="0" t="0" r="r" b="b"/>
              <a:pathLst>
                <a:path w="75" h="119">
                  <a:moveTo>
                    <a:pt x="57" y="119"/>
                  </a:moveTo>
                  <a:cubicBezTo>
                    <a:pt x="53" y="94"/>
                    <a:pt x="63" y="64"/>
                    <a:pt x="67" y="46"/>
                  </a:cubicBezTo>
                  <a:cubicBezTo>
                    <a:pt x="75" y="0"/>
                    <a:pt x="31" y="4"/>
                    <a:pt x="20" y="20"/>
                  </a:cubicBezTo>
                  <a:cubicBezTo>
                    <a:pt x="4" y="42"/>
                    <a:pt x="0" y="85"/>
                    <a:pt x="7" y="119"/>
                  </a:cubicBezTo>
                  <a:lnTo>
                    <a:pt x="57"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2" name="Freeform 414"/>
            <p:cNvSpPr/>
            <p:nvPr/>
          </p:nvSpPr>
          <p:spPr bwMode="auto">
            <a:xfrm>
              <a:off x="10069126" y="1491877"/>
              <a:ext cx="94926" cy="103786"/>
            </a:xfrm>
            <a:custGeom>
              <a:avLst/>
              <a:gdLst>
                <a:gd name="T0" fmla="*/ 49 w 59"/>
                <a:gd name="T1" fmla="*/ 31 h 65"/>
                <a:gd name="T2" fmla="*/ 6 w 59"/>
                <a:gd name="T3" fmla="*/ 9 h 65"/>
                <a:gd name="T4" fmla="*/ 9 w 59"/>
                <a:gd name="T5" fmla="*/ 0 h 65"/>
                <a:gd name="T6" fmla="*/ 59 w 59"/>
                <a:gd name="T7" fmla="*/ 0 h 65"/>
                <a:gd name="T8" fmla="*/ 49 w 59"/>
                <a:gd name="T9" fmla="*/ 31 h 65"/>
              </a:gdLst>
              <a:ahLst/>
              <a:cxnLst>
                <a:cxn ang="0">
                  <a:pos x="T0" y="T1"/>
                </a:cxn>
                <a:cxn ang="0">
                  <a:pos x="T2" y="T3"/>
                </a:cxn>
                <a:cxn ang="0">
                  <a:pos x="T4" y="T5"/>
                </a:cxn>
                <a:cxn ang="0">
                  <a:pos x="T6" y="T7"/>
                </a:cxn>
                <a:cxn ang="0">
                  <a:pos x="T8" y="T9"/>
                </a:cxn>
              </a:cxnLst>
              <a:rect l="0" t="0" r="r" b="b"/>
              <a:pathLst>
                <a:path w="59" h="65">
                  <a:moveTo>
                    <a:pt x="49" y="31"/>
                  </a:moveTo>
                  <a:cubicBezTo>
                    <a:pt x="27" y="65"/>
                    <a:pt x="0" y="31"/>
                    <a:pt x="6" y="9"/>
                  </a:cubicBezTo>
                  <a:cubicBezTo>
                    <a:pt x="7" y="6"/>
                    <a:pt x="8" y="4"/>
                    <a:pt x="9" y="0"/>
                  </a:cubicBezTo>
                  <a:cubicBezTo>
                    <a:pt x="59" y="0"/>
                    <a:pt x="59" y="0"/>
                    <a:pt x="59" y="0"/>
                  </a:cubicBezTo>
                  <a:cubicBezTo>
                    <a:pt x="56" y="13"/>
                    <a:pt x="54" y="24"/>
                    <a:pt x="49"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3" name="Freeform 415"/>
            <p:cNvSpPr/>
            <p:nvPr/>
          </p:nvSpPr>
          <p:spPr bwMode="auto">
            <a:xfrm>
              <a:off x="10056469" y="1285572"/>
              <a:ext cx="120240" cy="193649"/>
            </a:xfrm>
            <a:custGeom>
              <a:avLst/>
              <a:gdLst>
                <a:gd name="T0" fmla="*/ 18 w 75"/>
                <a:gd name="T1" fmla="*/ 120 h 120"/>
                <a:gd name="T2" fmla="*/ 8 w 75"/>
                <a:gd name="T3" fmla="*/ 46 h 120"/>
                <a:gd name="T4" fmla="*/ 55 w 75"/>
                <a:gd name="T5" fmla="*/ 21 h 120"/>
                <a:gd name="T6" fmla="*/ 68 w 75"/>
                <a:gd name="T7" fmla="*/ 120 h 120"/>
                <a:gd name="T8" fmla="*/ 18 w 75"/>
                <a:gd name="T9" fmla="*/ 120 h 120"/>
              </a:gdLst>
              <a:ahLst/>
              <a:cxnLst>
                <a:cxn ang="0">
                  <a:pos x="T0" y="T1"/>
                </a:cxn>
                <a:cxn ang="0">
                  <a:pos x="T2" y="T3"/>
                </a:cxn>
                <a:cxn ang="0">
                  <a:pos x="T4" y="T5"/>
                </a:cxn>
                <a:cxn ang="0">
                  <a:pos x="T6" y="T7"/>
                </a:cxn>
                <a:cxn ang="0">
                  <a:pos x="T8" y="T9"/>
                </a:cxn>
              </a:cxnLst>
              <a:rect l="0" t="0" r="r" b="b"/>
              <a:pathLst>
                <a:path w="75" h="120">
                  <a:moveTo>
                    <a:pt x="18" y="120"/>
                  </a:moveTo>
                  <a:cubicBezTo>
                    <a:pt x="22" y="94"/>
                    <a:pt x="12" y="64"/>
                    <a:pt x="8" y="46"/>
                  </a:cubicBezTo>
                  <a:cubicBezTo>
                    <a:pt x="0" y="0"/>
                    <a:pt x="44" y="4"/>
                    <a:pt x="55" y="21"/>
                  </a:cubicBezTo>
                  <a:cubicBezTo>
                    <a:pt x="71" y="43"/>
                    <a:pt x="75" y="86"/>
                    <a:pt x="68" y="120"/>
                  </a:cubicBezTo>
                  <a:lnTo>
                    <a:pt x="18"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54" name="Freeform 138"/>
          <p:cNvSpPr/>
          <p:nvPr/>
        </p:nvSpPr>
        <p:spPr bwMode="auto">
          <a:xfrm>
            <a:off x="9601200" y="2546350"/>
            <a:ext cx="307340" cy="303530"/>
          </a:xfrm>
          <a:custGeom>
            <a:avLst/>
            <a:gdLst>
              <a:gd name="T0" fmla="*/ 186 w 243"/>
              <a:gd name="T1" fmla="*/ 76 h 240"/>
              <a:gd name="T2" fmla="*/ 186 w 243"/>
              <a:gd name="T3" fmla="*/ 102 h 240"/>
              <a:gd name="T4" fmla="*/ 142 w 243"/>
              <a:gd name="T5" fmla="*/ 102 h 240"/>
              <a:gd name="T6" fmla="*/ 142 w 243"/>
              <a:gd name="T7" fmla="*/ 56 h 240"/>
              <a:gd name="T8" fmla="*/ 169 w 243"/>
              <a:gd name="T9" fmla="*/ 56 h 240"/>
              <a:gd name="T10" fmla="*/ 124 w 243"/>
              <a:gd name="T11" fmla="*/ 0 h 240"/>
              <a:gd name="T12" fmla="*/ 81 w 243"/>
              <a:gd name="T13" fmla="*/ 56 h 240"/>
              <a:gd name="T14" fmla="*/ 107 w 243"/>
              <a:gd name="T15" fmla="*/ 56 h 240"/>
              <a:gd name="T16" fmla="*/ 107 w 243"/>
              <a:gd name="T17" fmla="*/ 102 h 240"/>
              <a:gd name="T18" fmla="*/ 56 w 243"/>
              <a:gd name="T19" fmla="*/ 102 h 240"/>
              <a:gd name="T20" fmla="*/ 56 w 243"/>
              <a:gd name="T21" fmla="*/ 78 h 240"/>
              <a:gd name="T22" fmla="*/ 0 w 243"/>
              <a:gd name="T23" fmla="*/ 117 h 240"/>
              <a:gd name="T24" fmla="*/ 56 w 243"/>
              <a:gd name="T25" fmla="*/ 161 h 240"/>
              <a:gd name="T26" fmla="*/ 56 w 243"/>
              <a:gd name="T27" fmla="*/ 137 h 240"/>
              <a:gd name="T28" fmla="*/ 107 w 243"/>
              <a:gd name="T29" fmla="*/ 137 h 240"/>
              <a:gd name="T30" fmla="*/ 107 w 243"/>
              <a:gd name="T31" fmla="*/ 184 h 240"/>
              <a:gd name="T32" fmla="*/ 80 w 243"/>
              <a:gd name="T33" fmla="*/ 184 h 240"/>
              <a:gd name="T34" fmla="*/ 123 w 243"/>
              <a:gd name="T35" fmla="*/ 240 h 240"/>
              <a:gd name="T36" fmla="*/ 167 w 243"/>
              <a:gd name="T37" fmla="*/ 184 h 240"/>
              <a:gd name="T38" fmla="*/ 142 w 243"/>
              <a:gd name="T39" fmla="*/ 184 h 240"/>
              <a:gd name="T40" fmla="*/ 142 w 243"/>
              <a:gd name="T41" fmla="*/ 137 h 240"/>
              <a:gd name="T42" fmla="*/ 186 w 243"/>
              <a:gd name="T43" fmla="*/ 137 h 240"/>
              <a:gd name="T44" fmla="*/ 186 w 243"/>
              <a:gd name="T45" fmla="*/ 161 h 240"/>
              <a:gd name="T46" fmla="*/ 243 w 243"/>
              <a:gd name="T47" fmla="*/ 122 h 240"/>
              <a:gd name="T48" fmla="*/ 186 w 243"/>
              <a:gd name="T49" fmla="*/ 7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3" h="240">
                <a:moveTo>
                  <a:pt x="186" y="76"/>
                </a:moveTo>
                <a:lnTo>
                  <a:pt x="186" y="102"/>
                </a:lnTo>
                <a:lnTo>
                  <a:pt x="142" y="102"/>
                </a:lnTo>
                <a:lnTo>
                  <a:pt x="142" y="56"/>
                </a:lnTo>
                <a:lnTo>
                  <a:pt x="169" y="56"/>
                </a:lnTo>
                <a:lnTo>
                  <a:pt x="124" y="0"/>
                </a:lnTo>
                <a:lnTo>
                  <a:pt x="81" y="56"/>
                </a:lnTo>
                <a:lnTo>
                  <a:pt x="107" y="56"/>
                </a:lnTo>
                <a:lnTo>
                  <a:pt x="107" y="102"/>
                </a:lnTo>
                <a:lnTo>
                  <a:pt x="56" y="102"/>
                </a:lnTo>
                <a:lnTo>
                  <a:pt x="56" y="78"/>
                </a:lnTo>
                <a:lnTo>
                  <a:pt x="0" y="117"/>
                </a:lnTo>
                <a:lnTo>
                  <a:pt x="56" y="161"/>
                </a:lnTo>
                <a:lnTo>
                  <a:pt x="56" y="137"/>
                </a:lnTo>
                <a:lnTo>
                  <a:pt x="107" y="137"/>
                </a:lnTo>
                <a:lnTo>
                  <a:pt x="107" y="184"/>
                </a:lnTo>
                <a:lnTo>
                  <a:pt x="80" y="184"/>
                </a:lnTo>
                <a:lnTo>
                  <a:pt x="123" y="240"/>
                </a:lnTo>
                <a:lnTo>
                  <a:pt x="167" y="184"/>
                </a:lnTo>
                <a:lnTo>
                  <a:pt x="142" y="184"/>
                </a:lnTo>
                <a:lnTo>
                  <a:pt x="142" y="137"/>
                </a:lnTo>
                <a:lnTo>
                  <a:pt x="186" y="137"/>
                </a:lnTo>
                <a:lnTo>
                  <a:pt x="186" y="161"/>
                </a:lnTo>
                <a:lnTo>
                  <a:pt x="243" y="122"/>
                </a:lnTo>
                <a:lnTo>
                  <a:pt x="186" y="76"/>
                </a:lnTo>
                <a:close/>
              </a:path>
            </a:pathLst>
          </a:custGeom>
          <a:solidFill>
            <a:srgbClr val="445C76"/>
          </a:solidFill>
          <a:ln>
            <a:noFill/>
          </a:ln>
        </p:spPr>
        <p:txBody>
          <a:bodyPr vert="horz" wrap="square" lIns="91440" tIns="45720" rIns="91440" bIns="45720" numCol="1" anchor="t" anchorCtr="0" compatLnSpc="1"/>
          <a:lstStyle/>
          <a:p>
            <a:endParaRPr lang="en-US"/>
          </a:p>
        </p:txBody>
      </p:sp>
      <p:grpSp>
        <p:nvGrpSpPr>
          <p:cNvPr id="255" name="组合 254"/>
          <p:cNvGrpSpPr/>
          <p:nvPr/>
        </p:nvGrpSpPr>
        <p:grpSpPr>
          <a:xfrm>
            <a:off x="3312795" y="4470400"/>
            <a:ext cx="311150" cy="224155"/>
            <a:chOff x="3657196" y="5364856"/>
            <a:chExt cx="311357" cy="224025"/>
          </a:xfrm>
          <a:solidFill>
            <a:srgbClr val="445C76"/>
          </a:solidFill>
        </p:grpSpPr>
        <p:sp>
          <p:nvSpPr>
            <p:cNvPr id="256" name="Freeform 313"/>
            <p:cNvSpPr/>
            <p:nvPr/>
          </p:nvSpPr>
          <p:spPr bwMode="auto">
            <a:xfrm>
              <a:off x="3657196" y="5364856"/>
              <a:ext cx="267059" cy="224025"/>
            </a:xfrm>
            <a:custGeom>
              <a:avLst/>
              <a:gdLst>
                <a:gd name="T0" fmla="*/ 210 w 211"/>
                <a:gd name="T1" fmla="*/ 42 h 177"/>
                <a:gd name="T2" fmla="*/ 211 w 211"/>
                <a:gd name="T3" fmla="*/ 9 h 177"/>
                <a:gd name="T4" fmla="*/ 87 w 211"/>
                <a:gd name="T5" fmla="*/ 18 h 177"/>
                <a:gd name="T6" fmla="*/ 77 w 211"/>
                <a:gd name="T7" fmla="*/ 0 h 177"/>
                <a:gd name="T8" fmla="*/ 9 w 211"/>
                <a:gd name="T9" fmla="*/ 4 h 177"/>
                <a:gd name="T10" fmla="*/ 0 w 211"/>
                <a:gd name="T11" fmla="*/ 24 h 177"/>
                <a:gd name="T12" fmla="*/ 5 w 211"/>
                <a:gd name="T13" fmla="*/ 177 h 177"/>
                <a:gd name="T14" fmla="*/ 49 w 211"/>
                <a:gd name="T15" fmla="*/ 57 h 177"/>
                <a:gd name="T16" fmla="*/ 210 w 211"/>
                <a:gd name="T17" fmla="*/ 4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77">
                  <a:moveTo>
                    <a:pt x="210" y="42"/>
                  </a:moveTo>
                  <a:lnTo>
                    <a:pt x="211" y="9"/>
                  </a:lnTo>
                  <a:lnTo>
                    <a:pt x="87" y="18"/>
                  </a:lnTo>
                  <a:lnTo>
                    <a:pt x="77" y="0"/>
                  </a:lnTo>
                  <a:lnTo>
                    <a:pt x="9" y="4"/>
                  </a:lnTo>
                  <a:lnTo>
                    <a:pt x="0" y="24"/>
                  </a:lnTo>
                  <a:lnTo>
                    <a:pt x="5" y="177"/>
                  </a:lnTo>
                  <a:lnTo>
                    <a:pt x="49" y="57"/>
                  </a:lnTo>
                  <a:lnTo>
                    <a:pt x="21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7" name="Freeform 314"/>
            <p:cNvSpPr/>
            <p:nvPr/>
          </p:nvSpPr>
          <p:spPr bwMode="auto">
            <a:xfrm>
              <a:off x="3668587" y="5419280"/>
              <a:ext cx="299966" cy="169601"/>
            </a:xfrm>
            <a:custGeom>
              <a:avLst/>
              <a:gdLst>
                <a:gd name="T0" fmla="*/ 43 w 237"/>
                <a:gd name="T1" fmla="*/ 18 h 134"/>
                <a:gd name="T2" fmla="*/ 237 w 237"/>
                <a:gd name="T3" fmla="*/ 0 h 134"/>
                <a:gd name="T4" fmla="*/ 196 w 237"/>
                <a:gd name="T5" fmla="*/ 118 h 134"/>
                <a:gd name="T6" fmla="*/ 0 w 237"/>
                <a:gd name="T7" fmla="*/ 134 h 134"/>
                <a:gd name="T8" fmla="*/ 43 w 237"/>
                <a:gd name="T9" fmla="*/ 18 h 134"/>
              </a:gdLst>
              <a:ahLst/>
              <a:cxnLst>
                <a:cxn ang="0">
                  <a:pos x="T0" y="T1"/>
                </a:cxn>
                <a:cxn ang="0">
                  <a:pos x="T2" y="T3"/>
                </a:cxn>
                <a:cxn ang="0">
                  <a:pos x="T4" y="T5"/>
                </a:cxn>
                <a:cxn ang="0">
                  <a:pos x="T6" y="T7"/>
                </a:cxn>
                <a:cxn ang="0">
                  <a:pos x="T8" y="T9"/>
                </a:cxn>
              </a:cxnLst>
              <a:rect l="0" t="0" r="r" b="b"/>
              <a:pathLst>
                <a:path w="237" h="134">
                  <a:moveTo>
                    <a:pt x="43" y="18"/>
                  </a:moveTo>
                  <a:lnTo>
                    <a:pt x="237" y="0"/>
                  </a:lnTo>
                  <a:lnTo>
                    <a:pt x="196" y="118"/>
                  </a:lnTo>
                  <a:lnTo>
                    <a:pt x="0" y="134"/>
                  </a:lnTo>
                  <a:lnTo>
                    <a:pt x="4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58" name="组合 257"/>
          <p:cNvGrpSpPr/>
          <p:nvPr/>
        </p:nvGrpSpPr>
        <p:grpSpPr>
          <a:xfrm>
            <a:off x="5906770" y="4464050"/>
            <a:ext cx="294005" cy="300990"/>
            <a:chOff x="8343593" y="3199601"/>
            <a:chExt cx="444000" cy="453979"/>
          </a:xfrm>
          <a:solidFill>
            <a:srgbClr val="2F8383"/>
          </a:solidFill>
        </p:grpSpPr>
        <p:sp>
          <p:nvSpPr>
            <p:cNvPr id="259" name="Freeform 345"/>
            <p:cNvSpPr>
              <a:spLocks noEditPoints="1"/>
            </p:cNvSpPr>
            <p:nvPr/>
          </p:nvSpPr>
          <p:spPr bwMode="auto">
            <a:xfrm>
              <a:off x="8343593" y="3372545"/>
              <a:ext cx="196225" cy="281035"/>
            </a:xfrm>
            <a:custGeom>
              <a:avLst/>
              <a:gdLst>
                <a:gd name="T0" fmla="*/ 65 w 118"/>
                <a:gd name="T1" fmla="*/ 15 h 169"/>
                <a:gd name="T2" fmla="*/ 101 w 118"/>
                <a:gd name="T3" fmla="*/ 139 h 169"/>
                <a:gd name="T4" fmla="*/ 53 w 118"/>
                <a:gd name="T5" fmla="*/ 153 h 169"/>
                <a:gd name="T6" fmla="*/ 16 w 118"/>
                <a:gd name="T7" fmla="*/ 30 h 169"/>
                <a:gd name="T8" fmla="*/ 65 w 118"/>
                <a:gd name="T9" fmla="*/ 15 h 169"/>
                <a:gd name="T10" fmla="*/ 74 w 118"/>
                <a:gd name="T11" fmla="*/ 0 h 169"/>
                <a:gd name="T12" fmla="*/ 63 w 118"/>
                <a:gd name="T13" fmla="*/ 2 h 169"/>
                <a:gd name="T14" fmla="*/ 12 w 118"/>
                <a:gd name="T15" fmla="*/ 17 h 169"/>
                <a:gd name="T16" fmla="*/ 0 w 118"/>
                <a:gd name="T17" fmla="*/ 21 h 169"/>
                <a:gd name="T18" fmla="*/ 4 w 118"/>
                <a:gd name="T19" fmla="*/ 34 h 169"/>
                <a:gd name="T20" fmla="*/ 40 w 118"/>
                <a:gd name="T21" fmla="*/ 157 h 169"/>
                <a:gd name="T22" fmla="*/ 44 w 118"/>
                <a:gd name="T23" fmla="*/ 169 h 169"/>
                <a:gd name="T24" fmla="*/ 56 w 118"/>
                <a:gd name="T25" fmla="*/ 165 h 169"/>
                <a:gd name="T26" fmla="*/ 105 w 118"/>
                <a:gd name="T27" fmla="*/ 150 h 169"/>
                <a:gd name="T28" fmla="*/ 118 w 118"/>
                <a:gd name="T29" fmla="*/ 148 h 169"/>
                <a:gd name="T30" fmla="*/ 114 w 118"/>
                <a:gd name="T31" fmla="*/ 135 h 169"/>
                <a:gd name="T32" fmla="*/ 78 w 118"/>
                <a:gd name="T33" fmla="*/ 11 h 169"/>
                <a:gd name="T34" fmla="*/ 74 w 118"/>
                <a:gd name="T35" fmla="*/ 0 h 169"/>
                <a:gd name="T36" fmla="*/ 74 w 118"/>
                <a:gd name="T37"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169">
                  <a:moveTo>
                    <a:pt x="65" y="15"/>
                  </a:moveTo>
                  <a:lnTo>
                    <a:pt x="101" y="139"/>
                  </a:lnTo>
                  <a:lnTo>
                    <a:pt x="53" y="153"/>
                  </a:lnTo>
                  <a:lnTo>
                    <a:pt x="16" y="30"/>
                  </a:lnTo>
                  <a:lnTo>
                    <a:pt x="65" y="15"/>
                  </a:lnTo>
                  <a:close/>
                  <a:moveTo>
                    <a:pt x="74" y="0"/>
                  </a:moveTo>
                  <a:lnTo>
                    <a:pt x="63" y="2"/>
                  </a:lnTo>
                  <a:lnTo>
                    <a:pt x="12" y="17"/>
                  </a:lnTo>
                  <a:lnTo>
                    <a:pt x="0" y="21"/>
                  </a:lnTo>
                  <a:lnTo>
                    <a:pt x="4" y="34"/>
                  </a:lnTo>
                  <a:lnTo>
                    <a:pt x="40" y="157"/>
                  </a:lnTo>
                  <a:lnTo>
                    <a:pt x="44" y="169"/>
                  </a:lnTo>
                  <a:lnTo>
                    <a:pt x="56" y="165"/>
                  </a:lnTo>
                  <a:lnTo>
                    <a:pt x="105" y="150"/>
                  </a:lnTo>
                  <a:lnTo>
                    <a:pt x="118" y="148"/>
                  </a:lnTo>
                  <a:lnTo>
                    <a:pt x="114" y="135"/>
                  </a:lnTo>
                  <a:lnTo>
                    <a:pt x="78" y="11"/>
                  </a:lnTo>
                  <a:lnTo>
                    <a:pt x="74" y="0"/>
                  </a:lnTo>
                  <a:lnTo>
                    <a:pt x="74" y="0"/>
                  </a:lnTo>
                  <a:close/>
                </a:path>
              </a:pathLst>
            </a:custGeom>
            <a:grpFill/>
            <a:ln>
              <a:noFill/>
            </a:ln>
          </p:spPr>
          <p:txBody>
            <a:bodyPr vert="horz" wrap="square" lIns="91440" tIns="45720" rIns="91440" bIns="45720" numCol="1" anchor="t" anchorCtr="0" compatLnSpc="1"/>
            <a:lstStyle/>
            <a:p>
              <a:endParaRPr lang="en-US"/>
            </a:p>
          </p:txBody>
        </p:sp>
        <p:sp>
          <p:nvSpPr>
            <p:cNvPr id="260" name="Freeform 346"/>
            <p:cNvSpPr>
              <a:spLocks noEditPoints="1"/>
            </p:cNvSpPr>
            <p:nvPr/>
          </p:nvSpPr>
          <p:spPr bwMode="auto">
            <a:xfrm>
              <a:off x="8343593" y="3372545"/>
              <a:ext cx="196225" cy="281035"/>
            </a:xfrm>
            <a:custGeom>
              <a:avLst/>
              <a:gdLst>
                <a:gd name="T0" fmla="*/ 65 w 118"/>
                <a:gd name="T1" fmla="*/ 15 h 169"/>
                <a:gd name="T2" fmla="*/ 101 w 118"/>
                <a:gd name="T3" fmla="*/ 139 h 169"/>
                <a:gd name="T4" fmla="*/ 53 w 118"/>
                <a:gd name="T5" fmla="*/ 153 h 169"/>
                <a:gd name="T6" fmla="*/ 16 w 118"/>
                <a:gd name="T7" fmla="*/ 30 h 169"/>
                <a:gd name="T8" fmla="*/ 65 w 118"/>
                <a:gd name="T9" fmla="*/ 15 h 169"/>
                <a:gd name="T10" fmla="*/ 74 w 118"/>
                <a:gd name="T11" fmla="*/ 0 h 169"/>
                <a:gd name="T12" fmla="*/ 63 w 118"/>
                <a:gd name="T13" fmla="*/ 2 h 169"/>
                <a:gd name="T14" fmla="*/ 12 w 118"/>
                <a:gd name="T15" fmla="*/ 17 h 169"/>
                <a:gd name="T16" fmla="*/ 0 w 118"/>
                <a:gd name="T17" fmla="*/ 21 h 169"/>
                <a:gd name="T18" fmla="*/ 4 w 118"/>
                <a:gd name="T19" fmla="*/ 34 h 169"/>
                <a:gd name="T20" fmla="*/ 40 w 118"/>
                <a:gd name="T21" fmla="*/ 157 h 169"/>
                <a:gd name="T22" fmla="*/ 44 w 118"/>
                <a:gd name="T23" fmla="*/ 169 h 169"/>
                <a:gd name="T24" fmla="*/ 56 w 118"/>
                <a:gd name="T25" fmla="*/ 165 h 169"/>
                <a:gd name="T26" fmla="*/ 105 w 118"/>
                <a:gd name="T27" fmla="*/ 150 h 169"/>
                <a:gd name="T28" fmla="*/ 118 w 118"/>
                <a:gd name="T29" fmla="*/ 148 h 169"/>
                <a:gd name="T30" fmla="*/ 114 w 118"/>
                <a:gd name="T31" fmla="*/ 135 h 169"/>
                <a:gd name="T32" fmla="*/ 78 w 118"/>
                <a:gd name="T33" fmla="*/ 11 h 169"/>
                <a:gd name="T34" fmla="*/ 74 w 118"/>
                <a:gd name="T35" fmla="*/ 0 h 169"/>
                <a:gd name="T36" fmla="*/ 74 w 118"/>
                <a:gd name="T37"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169">
                  <a:moveTo>
                    <a:pt x="65" y="15"/>
                  </a:moveTo>
                  <a:lnTo>
                    <a:pt x="101" y="139"/>
                  </a:lnTo>
                  <a:lnTo>
                    <a:pt x="53" y="153"/>
                  </a:lnTo>
                  <a:lnTo>
                    <a:pt x="16" y="30"/>
                  </a:lnTo>
                  <a:lnTo>
                    <a:pt x="65" y="15"/>
                  </a:lnTo>
                  <a:moveTo>
                    <a:pt x="74" y="0"/>
                  </a:moveTo>
                  <a:lnTo>
                    <a:pt x="63" y="2"/>
                  </a:lnTo>
                  <a:lnTo>
                    <a:pt x="12" y="17"/>
                  </a:lnTo>
                  <a:lnTo>
                    <a:pt x="0" y="21"/>
                  </a:lnTo>
                  <a:lnTo>
                    <a:pt x="4" y="34"/>
                  </a:lnTo>
                  <a:lnTo>
                    <a:pt x="40" y="157"/>
                  </a:lnTo>
                  <a:lnTo>
                    <a:pt x="44" y="169"/>
                  </a:lnTo>
                  <a:lnTo>
                    <a:pt x="56" y="165"/>
                  </a:lnTo>
                  <a:lnTo>
                    <a:pt x="105" y="150"/>
                  </a:lnTo>
                  <a:lnTo>
                    <a:pt x="118" y="148"/>
                  </a:lnTo>
                  <a:lnTo>
                    <a:pt x="114" y="135"/>
                  </a:lnTo>
                  <a:lnTo>
                    <a:pt x="78" y="11"/>
                  </a:lnTo>
                  <a:lnTo>
                    <a:pt x="74" y="0"/>
                  </a:lnTo>
                  <a:lnTo>
                    <a:pt x="74" y="0"/>
                  </a:lnTo>
                </a:path>
              </a:pathLst>
            </a:custGeom>
            <a:grpFill/>
            <a:ln>
              <a:noFill/>
            </a:ln>
          </p:spPr>
          <p:txBody>
            <a:bodyPr vert="horz" wrap="square" lIns="91440" tIns="45720" rIns="91440" bIns="45720" numCol="1" anchor="t" anchorCtr="0" compatLnSpc="1"/>
            <a:lstStyle/>
            <a:p>
              <a:endParaRPr lang="en-US"/>
            </a:p>
          </p:txBody>
        </p:sp>
        <p:sp>
          <p:nvSpPr>
            <p:cNvPr id="261" name="Freeform 347"/>
            <p:cNvSpPr/>
            <p:nvPr/>
          </p:nvSpPr>
          <p:spPr bwMode="auto">
            <a:xfrm>
              <a:off x="8474963" y="3199601"/>
              <a:ext cx="312630" cy="355866"/>
            </a:xfrm>
            <a:custGeom>
              <a:avLst/>
              <a:gdLst>
                <a:gd name="T0" fmla="*/ 144 w 150"/>
                <a:gd name="T1" fmla="*/ 121 h 171"/>
                <a:gd name="T2" fmla="*/ 135 w 150"/>
                <a:gd name="T3" fmla="*/ 136 h 171"/>
                <a:gd name="T4" fmla="*/ 135 w 150"/>
                <a:gd name="T5" fmla="*/ 140 h 171"/>
                <a:gd name="T6" fmla="*/ 122 w 150"/>
                <a:gd name="T7" fmla="*/ 157 h 171"/>
                <a:gd name="T8" fmla="*/ 121 w 150"/>
                <a:gd name="T9" fmla="*/ 163 h 171"/>
                <a:gd name="T10" fmla="*/ 102 w 150"/>
                <a:gd name="T11" fmla="*/ 171 h 171"/>
                <a:gd name="T12" fmla="*/ 95 w 150"/>
                <a:gd name="T13" fmla="*/ 171 h 171"/>
                <a:gd name="T14" fmla="*/ 54 w 150"/>
                <a:gd name="T15" fmla="*/ 167 h 171"/>
                <a:gd name="T16" fmla="*/ 40 w 150"/>
                <a:gd name="T17" fmla="*/ 166 h 171"/>
                <a:gd name="T18" fmla="*/ 21 w 150"/>
                <a:gd name="T19" fmla="*/ 168 h 171"/>
                <a:gd name="T20" fmla="*/ 0 w 150"/>
                <a:gd name="T21" fmla="*/ 96 h 171"/>
                <a:gd name="T22" fmla="*/ 45 w 150"/>
                <a:gd name="T23" fmla="*/ 45 h 171"/>
                <a:gd name="T24" fmla="*/ 48 w 150"/>
                <a:gd name="T25" fmla="*/ 8 h 171"/>
                <a:gd name="T26" fmla="*/ 63 w 150"/>
                <a:gd name="T27" fmla="*/ 0 h 171"/>
                <a:gd name="T28" fmla="*/ 78 w 150"/>
                <a:gd name="T29" fmla="*/ 40 h 171"/>
                <a:gd name="T30" fmla="*/ 76 w 150"/>
                <a:gd name="T31" fmla="*/ 52 h 171"/>
                <a:gd name="T32" fmla="*/ 75 w 150"/>
                <a:gd name="T33" fmla="*/ 62 h 171"/>
                <a:gd name="T34" fmla="*/ 123 w 150"/>
                <a:gd name="T35" fmla="*/ 73 h 171"/>
                <a:gd name="T36" fmla="*/ 127 w 150"/>
                <a:gd name="T37" fmla="*/ 72 h 171"/>
                <a:gd name="T38" fmla="*/ 150 w 150"/>
                <a:gd name="T39" fmla="*/ 95 h 171"/>
                <a:gd name="T40" fmla="*/ 143 w 150"/>
                <a:gd name="T41" fmla="*/ 112 h 171"/>
                <a:gd name="T42" fmla="*/ 144 w 150"/>
                <a:gd name="T43" fmla="*/ 1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71">
                  <a:moveTo>
                    <a:pt x="144" y="121"/>
                  </a:moveTo>
                  <a:cubicBezTo>
                    <a:pt x="144" y="127"/>
                    <a:pt x="140" y="133"/>
                    <a:pt x="135" y="136"/>
                  </a:cubicBezTo>
                  <a:cubicBezTo>
                    <a:pt x="135" y="137"/>
                    <a:pt x="135" y="139"/>
                    <a:pt x="135" y="140"/>
                  </a:cubicBezTo>
                  <a:cubicBezTo>
                    <a:pt x="135" y="148"/>
                    <a:pt x="129" y="155"/>
                    <a:pt x="122" y="157"/>
                  </a:cubicBezTo>
                  <a:cubicBezTo>
                    <a:pt x="122" y="159"/>
                    <a:pt x="122" y="161"/>
                    <a:pt x="121" y="163"/>
                  </a:cubicBezTo>
                  <a:cubicBezTo>
                    <a:pt x="118" y="169"/>
                    <a:pt x="110" y="171"/>
                    <a:pt x="102" y="171"/>
                  </a:cubicBezTo>
                  <a:cubicBezTo>
                    <a:pt x="100" y="171"/>
                    <a:pt x="97" y="171"/>
                    <a:pt x="95" y="171"/>
                  </a:cubicBezTo>
                  <a:cubicBezTo>
                    <a:pt x="87" y="170"/>
                    <a:pt x="71" y="169"/>
                    <a:pt x="54" y="167"/>
                  </a:cubicBezTo>
                  <a:cubicBezTo>
                    <a:pt x="49" y="167"/>
                    <a:pt x="44" y="166"/>
                    <a:pt x="40" y="166"/>
                  </a:cubicBezTo>
                  <a:cubicBezTo>
                    <a:pt x="31" y="166"/>
                    <a:pt x="25" y="167"/>
                    <a:pt x="21" y="168"/>
                  </a:cubicBezTo>
                  <a:cubicBezTo>
                    <a:pt x="0" y="96"/>
                    <a:pt x="0" y="96"/>
                    <a:pt x="0" y="96"/>
                  </a:cubicBezTo>
                  <a:cubicBezTo>
                    <a:pt x="14" y="85"/>
                    <a:pt x="37" y="59"/>
                    <a:pt x="45" y="45"/>
                  </a:cubicBezTo>
                  <a:cubicBezTo>
                    <a:pt x="50" y="30"/>
                    <a:pt x="48" y="12"/>
                    <a:pt x="48" y="8"/>
                  </a:cubicBezTo>
                  <a:cubicBezTo>
                    <a:pt x="47" y="1"/>
                    <a:pt x="61" y="0"/>
                    <a:pt x="63" y="0"/>
                  </a:cubicBezTo>
                  <a:cubicBezTo>
                    <a:pt x="71" y="0"/>
                    <a:pt x="80" y="14"/>
                    <a:pt x="78" y="40"/>
                  </a:cubicBezTo>
                  <a:cubicBezTo>
                    <a:pt x="77" y="43"/>
                    <a:pt x="76" y="48"/>
                    <a:pt x="76" y="52"/>
                  </a:cubicBezTo>
                  <a:cubicBezTo>
                    <a:pt x="76" y="56"/>
                    <a:pt x="76" y="59"/>
                    <a:pt x="75" y="62"/>
                  </a:cubicBezTo>
                  <a:cubicBezTo>
                    <a:pt x="75" y="72"/>
                    <a:pt x="111" y="73"/>
                    <a:pt x="123" y="73"/>
                  </a:cubicBezTo>
                  <a:cubicBezTo>
                    <a:pt x="126" y="73"/>
                    <a:pt x="127" y="72"/>
                    <a:pt x="127" y="72"/>
                  </a:cubicBezTo>
                  <a:cubicBezTo>
                    <a:pt x="140" y="72"/>
                    <a:pt x="150" y="83"/>
                    <a:pt x="150" y="95"/>
                  </a:cubicBezTo>
                  <a:cubicBezTo>
                    <a:pt x="150" y="102"/>
                    <a:pt x="147" y="108"/>
                    <a:pt x="143" y="112"/>
                  </a:cubicBezTo>
                  <a:cubicBezTo>
                    <a:pt x="144" y="115"/>
                    <a:pt x="144" y="118"/>
                    <a:pt x="144" y="121"/>
                  </a:cubicBezTo>
                  <a:close/>
                </a:path>
              </a:pathLst>
            </a:custGeom>
            <a:grpFill/>
            <a:ln>
              <a:noFill/>
            </a:ln>
          </p:spPr>
          <p:txBody>
            <a:bodyPr vert="horz" wrap="square" lIns="91440" tIns="45720" rIns="91440" bIns="45720" numCol="1" anchor="t" anchorCtr="0" compatLnSpc="1"/>
            <a:lstStyle/>
            <a:p>
              <a:endParaRPr lang="en-US"/>
            </a:p>
          </p:txBody>
        </p:sp>
      </p:grpSp>
      <p:sp>
        <p:nvSpPr>
          <p:cNvPr id="262" name="Freeform 40"/>
          <p:cNvSpPr/>
          <p:nvPr/>
        </p:nvSpPr>
        <p:spPr bwMode="auto">
          <a:xfrm>
            <a:off x="8570595" y="4483100"/>
            <a:ext cx="280670" cy="253365"/>
          </a:xfrm>
          <a:custGeom>
            <a:avLst/>
            <a:gdLst>
              <a:gd name="T0" fmla="*/ 209 w 244"/>
              <a:gd name="T1" fmla="*/ 75 h 220"/>
              <a:gd name="T2" fmla="*/ 191 w 244"/>
              <a:gd name="T3" fmla="*/ 66 h 220"/>
              <a:gd name="T4" fmla="*/ 183 w 244"/>
              <a:gd name="T5" fmla="*/ 71 h 220"/>
              <a:gd name="T6" fmla="*/ 194 w 244"/>
              <a:gd name="T7" fmla="*/ 110 h 220"/>
              <a:gd name="T8" fmla="*/ 110 w 244"/>
              <a:gd name="T9" fmla="*/ 194 h 220"/>
              <a:gd name="T10" fmla="*/ 27 w 244"/>
              <a:gd name="T11" fmla="*/ 110 h 220"/>
              <a:gd name="T12" fmla="*/ 110 w 244"/>
              <a:gd name="T13" fmla="*/ 27 h 220"/>
              <a:gd name="T14" fmla="*/ 175 w 244"/>
              <a:gd name="T15" fmla="*/ 58 h 220"/>
              <a:gd name="T16" fmla="*/ 162 w 244"/>
              <a:gd name="T17" fmla="*/ 67 h 220"/>
              <a:gd name="T18" fmla="*/ 110 w 244"/>
              <a:gd name="T19" fmla="*/ 42 h 220"/>
              <a:gd name="T20" fmla="*/ 43 w 244"/>
              <a:gd name="T21" fmla="*/ 110 h 220"/>
              <a:gd name="T22" fmla="*/ 110 w 244"/>
              <a:gd name="T23" fmla="*/ 178 h 220"/>
              <a:gd name="T24" fmla="*/ 178 w 244"/>
              <a:gd name="T25" fmla="*/ 110 h 220"/>
              <a:gd name="T26" fmla="*/ 171 w 244"/>
              <a:gd name="T27" fmla="*/ 79 h 220"/>
              <a:gd name="T28" fmla="*/ 149 w 244"/>
              <a:gd name="T29" fmla="*/ 93 h 220"/>
              <a:gd name="T30" fmla="*/ 153 w 244"/>
              <a:gd name="T31" fmla="*/ 110 h 220"/>
              <a:gd name="T32" fmla="*/ 110 w 244"/>
              <a:gd name="T33" fmla="*/ 153 h 220"/>
              <a:gd name="T34" fmla="*/ 68 w 244"/>
              <a:gd name="T35" fmla="*/ 110 h 220"/>
              <a:gd name="T36" fmla="*/ 110 w 244"/>
              <a:gd name="T37" fmla="*/ 68 h 220"/>
              <a:gd name="T38" fmla="*/ 141 w 244"/>
              <a:gd name="T39" fmla="*/ 81 h 220"/>
              <a:gd name="T40" fmla="*/ 126 w 244"/>
              <a:gd name="T41" fmla="*/ 90 h 220"/>
              <a:gd name="T42" fmla="*/ 110 w 244"/>
              <a:gd name="T43" fmla="*/ 85 h 220"/>
              <a:gd name="T44" fmla="*/ 85 w 244"/>
              <a:gd name="T45" fmla="*/ 110 h 220"/>
              <a:gd name="T46" fmla="*/ 110 w 244"/>
              <a:gd name="T47" fmla="*/ 136 h 220"/>
              <a:gd name="T48" fmla="*/ 136 w 244"/>
              <a:gd name="T49" fmla="*/ 110 h 220"/>
              <a:gd name="T50" fmla="*/ 135 w 244"/>
              <a:gd name="T51" fmla="*/ 103 h 220"/>
              <a:gd name="T52" fmla="*/ 114 w 244"/>
              <a:gd name="T53" fmla="*/ 116 h 220"/>
              <a:gd name="T54" fmla="*/ 111 w 244"/>
              <a:gd name="T55" fmla="*/ 112 h 220"/>
              <a:gd name="T56" fmla="*/ 192 w 244"/>
              <a:gd name="T57" fmla="*/ 58 h 220"/>
              <a:gd name="T58" fmla="*/ 212 w 244"/>
              <a:gd name="T59" fmla="*/ 67 h 220"/>
              <a:gd name="T60" fmla="*/ 244 w 244"/>
              <a:gd name="T61" fmla="*/ 46 h 220"/>
              <a:gd name="T62" fmla="*/ 224 w 244"/>
              <a:gd name="T63" fmla="*/ 37 h 220"/>
              <a:gd name="T64" fmla="*/ 230 w 244"/>
              <a:gd name="T65" fmla="*/ 34 h 220"/>
              <a:gd name="T66" fmla="*/ 225 w 244"/>
              <a:gd name="T67" fmla="*/ 26 h 220"/>
              <a:gd name="T68" fmla="*/ 219 w 244"/>
              <a:gd name="T69" fmla="*/ 29 h 220"/>
              <a:gd name="T70" fmla="*/ 219 w 244"/>
              <a:gd name="T71" fmla="*/ 8 h 220"/>
              <a:gd name="T72" fmla="*/ 187 w 244"/>
              <a:gd name="T73" fmla="*/ 29 h 220"/>
              <a:gd name="T74" fmla="*/ 187 w 244"/>
              <a:gd name="T75" fmla="*/ 50 h 220"/>
              <a:gd name="T76" fmla="*/ 180 w 244"/>
              <a:gd name="T77" fmla="*/ 55 h 220"/>
              <a:gd name="T78" fmla="*/ 180 w 244"/>
              <a:gd name="T79" fmla="*/ 31 h 220"/>
              <a:gd name="T80" fmla="*/ 183 w 244"/>
              <a:gd name="T81" fmla="*/ 28 h 220"/>
              <a:gd name="T82" fmla="*/ 110 w 244"/>
              <a:gd name="T83" fmla="*/ 0 h 220"/>
              <a:gd name="T84" fmla="*/ 0 w 244"/>
              <a:gd name="T85" fmla="*/ 110 h 220"/>
              <a:gd name="T86" fmla="*/ 110 w 244"/>
              <a:gd name="T87" fmla="*/ 220 h 220"/>
              <a:gd name="T88" fmla="*/ 220 w 244"/>
              <a:gd name="T89" fmla="*/ 110 h 220"/>
              <a:gd name="T90" fmla="*/ 213 w 244"/>
              <a:gd name="T91" fmla="*/ 72 h 220"/>
              <a:gd name="T92" fmla="*/ 209 w 244"/>
              <a:gd name="T93" fmla="*/ 7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4" h="220">
                <a:moveTo>
                  <a:pt x="209" y="75"/>
                </a:moveTo>
                <a:cubicBezTo>
                  <a:pt x="191" y="66"/>
                  <a:pt x="191" y="66"/>
                  <a:pt x="191" y="66"/>
                </a:cubicBezTo>
                <a:cubicBezTo>
                  <a:pt x="183" y="71"/>
                  <a:pt x="183" y="71"/>
                  <a:pt x="183" y="71"/>
                </a:cubicBezTo>
                <a:cubicBezTo>
                  <a:pt x="190" y="82"/>
                  <a:pt x="194" y="96"/>
                  <a:pt x="194" y="110"/>
                </a:cubicBezTo>
                <a:cubicBezTo>
                  <a:pt x="194" y="156"/>
                  <a:pt x="156" y="194"/>
                  <a:pt x="110" y="194"/>
                </a:cubicBezTo>
                <a:cubicBezTo>
                  <a:pt x="65" y="194"/>
                  <a:pt x="27" y="156"/>
                  <a:pt x="27" y="110"/>
                </a:cubicBezTo>
                <a:cubicBezTo>
                  <a:pt x="27" y="64"/>
                  <a:pt x="65" y="27"/>
                  <a:pt x="110" y="27"/>
                </a:cubicBezTo>
                <a:cubicBezTo>
                  <a:pt x="137" y="27"/>
                  <a:pt x="160" y="39"/>
                  <a:pt x="175" y="58"/>
                </a:cubicBezTo>
                <a:cubicBezTo>
                  <a:pt x="162" y="67"/>
                  <a:pt x="162" y="67"/>
                  <a:pt x="162" y="67"/>
                </a:cubicBezTo>
                <a:cubicBezTo>
                  <a:pt x="150" y="52"/>
                  <a:pt x="131" y="42"/>
                  <a:pt x="110" y="42"/>
                </a:cubicBezTo>
                <a:cubicBezTo>
                  <a:pt x="73" y="42"/>
                  <a:pt x="43" y="73"/>
                  <a:pt x="43" y="110"/>
                </a:cubicBezTo>
                <a:cubicBezTo>
                  <a:pt x="43" y="148"/>
                  <a:pt x="73" y="178"/>
                  <a:pt x="110" y="178"/>
                </a:cubicBezTo>
                <a:cubicBezTo>
                  <a:pt x="148" y="178"/>
                  <a:pt x="178" y="148"/>
                  <a:pt x="178" y="110"/>
                </a:cubicBezTo>
                <a:cubicBezTo>
                  <a:pt x="178" y="99"/>
                  <a:pt x="176" y="88"/>
                  <a:pt x="171" y="79"/>
                </a:cubicBezTo>
                <a:cubicBezTo>
                  <a:pt x="149" y="93"/>
                  <a:pt x="149" y="93"/>
                  <a:pt x="149" y="93"/>
                </a:cubicBezTo>
                <a:cubicBezTo>
                  <a:pt x="151" y="98"/>
                  <a:pt x="153" y="104"/>
                  <a:pt x="153" y="110"/>
                </a:cubicBezTo>
                <a:cubicBezTo>
                  <a:pt x="153" y="134"/>
                  <a:pt x="134" y="153"/>
                  <a:pt x="110" y="153"/>
                </a:cubicBezTo>
                <a:cubicBezTo>
                  <a:pt x="87" y="153"/>
                  <a:pt x="68" y="134"/>
                  <a:pt x="68" y="110"/>
                </a:cubicBezTo>
                <a:cubicBezTo>
                  <a:pt x="68" y="87"/>
                  <a:pt x="87" y="68"/>
                  <a:pt x="110" y="68"/>
                </a:cubicBezTo>
                <a:cubicBezTo>
                  <a:pt x="122" y="68"/>
                  <a:pt x="133" y="73"/>
                  <a:pt x="141" y="81"/>
                </a:cubicBezTo>
                <a:cubicBezTo>
                  <a:pt x="126" y="90"/>
                  <a:pt x="126" y="90"/>
                  <a:pt x="126" y="90"/>
                </a:cubicBezTo>
                <a:cubicBezTo>
                  <a:pt x="122" y="87"/>
                  <a:pt x="116" y="85"/>
                  <a:pt x="110" y="85"/>
                </a:cubicBezTo>
                <a:cubicBezTo>
                  <a:pt x="96" y="85"/>
                  <a:pt x="85" y="96"/>
                  <a:pt x="85" y="110"/>
                </a:cubicBezTo>
                <a:cubicBezTo>
                  <a:pt x="85" y="124"/>
                  <a:pt x="96" y="136"/>
                  <a:pt x="110" y="136"/>
                </a:cubicBezTo>
                <a:cubicBezTo>
                  <a:pt x="125" y="136"/>
                  <a:pt x="136" y="124"/>
                  <a:pt x="136" y="110"/>
                </a:cubicBezTo>
                <a:cubicBezTo>
                  <a:pt x="136" y="108"/>
                  <a:pt x="135" y="105"/>
                  <a:pt x="135" y="103"/>
                </a:cubicBezTo>
                <a:cubicBezTo>
                  <a:pt x="114" y="116"/>
                  <a:pt x="114" y="116"/>
                  <a:pt x="114" y="116"/>
                </a:cubicBezTo>
                <a:cubicBezTo>
                  <a:pt x="111" y="112"/>
                  <a:pt x="111" y="112"/>
                  <a:pt x="111" y="112"/>
                </a:cubicBezTo>
                <a:cubicBezTo>
                  <a:pt x="192" y="58"/>
                  <a:pt x="192" y="58"/>
                  <a:pt x="192" y="58"/>
                </a:cubicBezTo>
                <a:cubicBezTo>
                  <a:pt x="212" y="67"/>
                  <a:pt x="212" y="67"/>
                  <a:pt x="212" y="67"/>
                </a:cubicBezTo>
                <a:cubicBezTo>
                  <a:pt x="244" y="46"/>
                  <a:pt x="244" y="46"/>
                  <a:pt x="244" y="46"/>
                </a:cubicBezTo>
                <a:cubicBezTo>
                  <a:pt x="224" y="37"/>
                  <a:pt x="224" y="37"/>
                  <a:pt x="224" y="37"/>
                </a:cubicBezTo>
                <a:cubicBezTo>
                  <a:pt x="230" y="34"/>
                  <a:pt x="230" y="34"/>
                  <a:pt x="230" y="34"/>
                </a:cubicBezTo>
                <a:cubicBezTo>
                  <a:pt x="225" y="26"/>
                  <a:pt x="225" y="26"/>
                  <a:pt x="225" y="26"/>
                </a:cubicBezTo>
                <a:cubicBezTo>
                  <a:pt x="219" y="29"/>
                  <a:pt x="219" y="29"/>
                  <a:pt x="219" y="29"/>
                </a:cubicBezTo>
                <a:cubicBezTo>
                  <a:pt x="219" y="8"/>
                  <a:pt x="219" y="8"/>
                  <a:pt x="219" y="8"/>
                </a:cubicBezTo>
                <a:cubicBezTo>
                  <a:pt x="187" y="29"/>
                  <a:pt x="187" y="29"/>
                  <a:pt x="187" y="29"/>
                </a:cubicBezTo>
                <a:cubicBezTo>
                  <a:pt x="187" y="50"/>
                  <a:pt x="187" y="50"/>
                  <a:pt x="187" y="50"/>
                </a:cubicBezTo>
                <a:cubicBezTo>
                  <a:pt x="180" y="55"/>
                  <a:pt x="180" y="55"/>
                  <a:pt x="180" y="55"/>
                </a:cubicBezTo>
                <a:cubicBezTo>
                  <a:pt x="180" y="31"/>
                  <a:pt x="180" y="31"/>
                  <a:pt x="180" y="31"/>
                </a:cubicBezTo>
                <a:cubicBezTo>
                  <a:pt x="183" y="28"/>
                  <a:pt x="183" y="28"/>
                  <a:pt x="183" y="28"/>
                </a:cubicBezTo>
                <a:cubicBezTo>
                  <a:pt x="164" y="11"/>
                  <a:pt x="138" y="0"/>
                  <a:pt x="110" y="0"/>
                </a:cubicBezTo>
                <a:cubicBezTo>
                  <a:pt x="50" y="0"/>
                  <a:pt x="0" y="50"/>
                  <a:pt x="0" y="110"/>
                </a:cubicBezTo>
                <a:cubicBezTo>
                  <a:pt x="0" y="171"/>
                  <a:pt x="50" y="220"/>
                  <a:pt x="110" y="220"/>
                </a:cubicBezTo>
                <a:cubicBezTo>
                  <a:pt x="171" y="220"/>
                  <a:pt x="220" y="171"/>
                  <a:pt x="220" y="110"/>
                </a:cubicBezTo>
                <a:cubicBezTo>
                  <a:pt x="220" y="97"/>
                  <a:pt x="218" y="84"/>
                  <a:pt x="213" y="72"/>
                </a:cubicBezTo>
                <a:lnTo>
                  <a:pt x="209" y="75"/>
                </a:lnTo>
                <a:close/>
              </a:path>
            </a:pathLst>
          </a:custGeom>
          <a:solidFill>
            <a:srgbClr val="445C76"/>
          </a:solidFill>
          <a:ln>
            <a:noFill/>
          </a:ln>
        </p:spPr>
        <p:txBody>
          <a:bodyPr vert="horz" wrap="square" lIns="91440" tIns="45720" rIns="91440" bIns="45720" numCol="1" anchor="t" anchorCtr="0" compatLnSpc="1"/>
          <a:lstStyle/>
          <a:p>
            <a:endParaRPr lang="en-US"/>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fractur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3"/>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3"/>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3"/>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3"/>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3"/>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1000" fill="hold"/>
                                        <p:tgtEl>
                                          <p:spTgt spid="23"/>
                                        </p:tgtEl>
                                        <p:attrNameLst>
                                          <p:attrName>ppt_w</p:attrName>
                                        </p:attrNameLst>
                                      </p:cBhvr>
                                      <p:tavLst>
                                        <p:tav tm="0">
                                          <p:val>
                                            <p:strVal val="#ppt_w+.3"/>
                                          </p:val>
                                        </p:tav>
                                        <p:tav tm="100000">
                                          <p:val>
                                            <p:strVal val="#ppt_w"/>
                                          </p:val>
                                        </p:tav>
                                      </p:tavLst>
                                    </p:anim>
                                    <p:anim calcmode="lin" valueType="num">
                                      <p:cBhvr>
                                        <p:cTn id="33" dur="1000" fill="hold"/>
                                        <p:tgtEl>
                                          <p:spTgt spid="23"/>
                                        </p:tgtEl>
                                        <p:attrNameLst>
                                          <p:attrName>ppt_h</p:attrName>
                                        </p:attrNameLst>
                                      </p:cBhvr>
                                      <p:tavLst>
                                        <p:tav tm="0">
                                          <p:val>
                                            <p:strVal val="#ppt_h"/>
                                          </p:val>
                                        </p:tav>
                                        <p:tav tm="100000">
                                          <p:val>
                                            <p:strVal val="#ppt_h"/>
                                          </p:val>
                                        </p:tav>
                                      </p:tavLst>
                                    </p:anim>
                                    <p:animEffect transition="in" filter="fade">
                                      <p:cBhvr>
                                        <p:cTn id="34" dur="1000"/>
                                        <p:tgtEl>
                                          <p:spTgt spid="23"/>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strVal val="#ppt_w+.3"/>
                                          </p:val>
                                        </p:tav>
                                        <p:tav tm="100000">
                                          <p:val>
                                            <p:strVal val="#ppt_w"/>
                                          </p:val>
                                        </p:tav>
                                      </p:tavLst>
                                    </p:anim>
                                    <p:anim calcmode="lin" valueType="num">
                                      <p:cBhvr>
                                        <p:cTn id="38" dur="1000" fill="hold"/>
                                        <p:tgtEl>
                                          <p:spTgt spid="24"/>
                                        </p:tgtEl>
                                        <p:attrNameLst>
                                          <p:attrName>ppt_h</p:attrName>
                                        </p:attrNameLst>
                                      </p:cBhvr>
                                      <p:tavLst>
                                        <p:tav tm="0">
                                          <p:val>
                                            <p:strVal val="#ppt_h"/>
                                          </p:val>
                                        </p:tav>
                                        <p:tav tm="100000">
                                          <p:val>
                                            <p:strVal val="#ppt_h"/>
                                          </p:val>
                                        </p:tav>
                                      </p:tavLst>
                                    </p:anim>
                                    <p:animEffect transition="in" filter="fade">
                                      <p:cBhvr>
                                        <p:cTn id="39" dur="1000"/>
                                        <p:tgtEl>
                                          <p:spTgt spid="24"/>
                                        </p:tgtEl>
                                      </p:cBhvr>
                                    </p:animEffect>
                                  </p:childTnLst>
                                </p:cTn>
                              </p:par>
                              <p:par>
                                <p:cTn id="40" presetID="50" presetClass="entr" presetSubtype="0" decel="10000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1000" fill="hold"/>
                                        <p:tgtEl>
                                          <p:spTgt spid="25"/>
                                        </p:tgtEl>
                                        <p:attrNameLst>
                                          <p:attrName>ppt_w</p:attrName>
                                        </p:attrNameLst>
                                      </p:cBhvr>
                                      <p:tavLst>
                                        <p:tav tm="0">
                                          <p:val>
                                            <p:strVal val="#ppt_w+.3"/>
                                          </p:val>
                                        </p:tav>
                                        <p:tav tm="100000">
                                          <p:val>
                                            <p:strVal val="#ppt_w"/>
                                          </p:val>
                                        </p:tav>
                                      </p:tavLst>
                                    </p:anim>
                                    <p:anim calcmode="lin" valueType="num">
                                      <p:cBhvr>
                                        <p:cTn id="43" dur="1000" fill="hold"/>
                                        <p:tgtEl>
                                          <p:spTgt spid="25"/>
                                        </p:tgtEl>
                                        <p:attrNameLst>
                                          <p:attrName>ppt_h</p:attrName>
                                        </p:attrNameLst>
                                      </p:cBhvr>
                                      <p:tavLst>
                                        <p:tav tm="0">
                                          <p:val>
                                            <p:strVal val="#ppt_h"/>
                                          </p:val>
                                        </p:tav>
                                        <p:tav tm="100000">
                                          <p:val>
                                            <p:strVal val="#ppt_h"/>
                                          </p:val>
                                        </p:tav>
                                      </p:tavLst>
                                    </p:anim>
                                    <p:animEffect transition="in" filter="fade">
                                      <p:cBhvr>
                                        <p:cTn id="44" dur="1000"/>
                                        <p:tgtEl>
                                          <p:spTgt spid="25"/>
                                        </p:tgtEl>
                                      </p:cBhvr>
                                    </p:animEffect>
                                  </p:childTnLst>
                                </p:cTn>
                              </p:par>
                              <p:par>
                                <p:cTn id="45" presetID="50" presetClass="entr" presetSubtype="0" decel="10000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p:cTn id="47" dur="1000" fill="hold"/>
                                        <p:tgtEl>
                                          <p:spTgt spid="79"/>
                                        </p:tgtEl>
                                        <p:attrNameLst>
                                          <p:attrName>ppt_w</p:attrName>
                                        </p:attrNameLst>
                                      </p:cBhvr>
                                      <p:tavLst>
                                        <p:tav tm="0">
                                          <p:val>
                                            <p:strVal val="#ppt_w+.3"/>
                                          </p:val>
                                        </p:tav>
                                        <p:tav tm="100000">
                                          <p:val>
                                            <p:strVal val="#ppt_w"/>
                                          </p:val>
                                        </p:tav>
                                      </p:tavLst>
                                    </p:anim>
                                    <p:anim calcmode="lin" valueType="num">
                                      <p:cBhvr>
                                        <p:cTn id="48" dur="1000" fill="hold"/>
                                        <p:tgtEl>
                                          <p:spTgt spid="79"/>
                                        </p:tgtEl>
                                        <p:attrNameLst>
                                          <p:attrName>ppt_h</p:attrName>
                                        </p:attrNameLst>
                                      </p:cBhvr>
                                      <p:tavLst>
                                        <p:tav tm="0">
                                          <p:val>
                                            <p:strVal val="#ppt_h"/>
                                          </p:val>
                                        </p:tav>
                                        <p:tav tm="100000">
                                          <p:val>
                                            <p:strVal val="#ppt_h"/>
                                          </p:val>
                                        </p:tav>
                                      </p:tavLst>
                                    </p:anim>
                                    <p:animEffect transition="in" filter="fade">
                                      <p:cBhvr>
                                        <p:cTn id="49" dur="1000"/>
                                        <p:tgtEl>
                                          <p:spTgt spid="79"/>
                                        </p:tgtEl>
                                      </p:cBhvr>
                                    </p:animEffect>
                                  </p:childTnLst>
                                </p:cTn>
                              </p:par>
                              <p:par>
                                <p:cTn id="50" presetID="50" presetClass="entr" presetSubtype="0" decel="100000" fill="hold" grpId="0" nodeType="withEffect">
                                  <p:stCondLst>
                                    <p:cond delay="0"/>
                                  </p:stCondLst>
                                  <p:childTnLst>
                                    <p:set>
                                      <p:cBhvr>
                                        <p:cTn id="51" dur="1" fill="hold">
                                          <p:stCondLst>
                                            <p:cond delay="0"/>
                                          </p:stCondLst>
                                        </p:cTn>
                                        <p:tgtEl>
                                          <p:spTgt spid="80"/>
                                        </p:tgtEl>
                                        <p:attrNameLst>
                                          <p:attrName>style.visibility</p:attrName>
                                        </p:attrNameLst>
                                      </p:cBhvr>
                                      <p:to>
                                        <p:strVal val="visible"/>
                                      </p:to>
                                    </p:set>
                                    <p:anim calcmode="lin" valueType="num">
                                      <p:cBhvr>
                                        <p:cTn id="52" dur="1000" fill="hold"/>
                                        <p:tgtEl>
                                          <p:spTgt spid="80"/>
                                        </p:tgtEl>
                                        <p:attrNameLst>
                                          <p:attrName>ppt_w</p:attrName>
                                        </p:attrNameLst>
                                      </p:cBhvr>
                                      <p:tavLst>
                                        <p:tav tm="0">
                                          <p:val>
                                            <p:strVal val="#ppt_w+.3"/>
                                          </p:val>
                                        </p:tav>
                                        <p:tav tm="100000">
                                          <p:val>
                                            <p:strVal val="#ppt_w"/>
                                          </p:val>
                                        </p:tav>
                                      </p:tavLst>
                                    </p:anim>
                                    <p:anim calcmode="lin" valueType="num">
                                      <p:cBhvr>
                                        <p:cTn id="53" dur="1000" fill="hold"/>
                                        <p:tgtEl>
                                          <p:spTgt spid="80"/>
                                        </p:tgtEl>
                                        <p:attrNameLst>
                                          <p:attrName>ppt_h</p:attrName>
                                        </p:attrNameLst>
                                      </p:cBhvr>
                                      <p:tavLst>
                                        <p:tav tm="0">
                                          <p:val>
                                            <p:strVal val="#ppt_h"/>
                                          </p:val>
                                        </p:tav>
                                        <p:tav tm="100000">
                                          <p:val>
                                            <p:strVal val="#ppt_h"/>
                                          </p:val>
                                        </p:tav>
                                      </p:tavLst>
                                    </p:anim>
                                    <p:animEffect transition="in" filter="fade">
                                      <p:cBhvr>
                                        <p:cTn id="54" dur="1000"/>
                                        <p:tgtEl>
                                          <p:spTgt spid="80"/>
                                        </p:tgtEl>
                                      </p:cBhvr>
                                    </p:animEffect>
                                  </p:childTnLst>
                                </p:cTn>
                              </p:par>
                              <p:par>
                                <p:cTn id="55" presetID="50" presetClass="entr" presetSubtype="0" decel="10000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 calcmode="lin" valueType="num">
                                      <p:cBhvr>
                                        <p:cTn id="57" dur="1000" fill="hold"/>
                                        <p:tgtEl>
                                          <p:spTgt spid="81"/>
                                        </p:tgtEl>
                                        <p:attrNameLst>
                                          <p:attrName>ppt_w</p:attrName>
                                        </p:attrNameLst>
                                      </p:cBhvr>
                                      <p:tavLst>
                                        <p:tav tm="0">
                                          <p:val>
                                            <p:strVal val="#ppt_w+.3"/>
                                          </p:val>
                                        </p:tav>
                                        <p:tav tm="100000">
                                          <p:val>
                                            <p:strVal val="#ppt_w"/>
                                          </p:val>
                                        </p:tav>
                                      </p:tavLst>
                                    </p:anim>
                                    <p:anim calcmode="lin" valueType="num">
                                      <p:cBhvr>
                                        <p:cTn id="58" dur="1000" fill="hold"/>
                                        <p:tgtEl>
                                          <p:spTgt spid="81"/>
                                        </p:tgtEl>
                                        <p:attrNameLst>
                                          <p:attrName>ppt_h</p:attrName>
                                        </p:attrNameLst>
                                      </p:cBhvr>
                                      <p:tavLst>
                                        <p:tav tm="0">
                                          <p:val>
                                            <p:strVal val="#ppt_h"/>
                                          </p:val>
                                        </p:tav>
                                        <p:tav tm="100000">
                                          <p:val>
                                            <p:strVal val="#ppt_h"/>
                                          </p:val>
                                        </p:tav>
                                      </p:tavLst>
                                    </p:anim>
                                    <p:animEffect transition="in" filter="fade">
                                      <p:cBhvr>
                                        <p:cTn id="59" dur="1000"/>
                                        <p:tgtEl>
                                          <p:spTgt spid="81"/>
                                        </p:tgtEl>
                                      </p:cBhvr>
                                    </p:animEffect>
                                  </p:childTnLst>
                                </p:cTn>
                              </p:par>
                              <p:par>
                                <p:cTn id="60" presetID="50" presetClass="entr" presetSubtype="0" decel="100000" fill="hold" grpId="0" nodeType="withEffect">
                                  <p:stCondLst>
                                    <p:cond delay="0"/>
                                  </p:stCondLst>
                                  <p:childTnLst>
                                    <p:set>
                                      <p:cBhvr>
                                        <p:cTn id="61" dur="1" fill="hold">
                                          <p:stCondLst>
                                            <p:cond delay="0"/>
                                          </p:stCondLst>
                                        </p:cTn>
                                        <p:tgtEl>
                                          <p:spTgt spid="95"/>
                                        </p:tgtEl>
                                        <p:attrNameLst>
                                          <p:attrName>style.visibility</p:attrName>
                                        </p:attrNameLst>
                                      </p:cBhvr>
                                      <p:to>
                                        <p:strVal val="visible"/>
                                      </p:to>
                                    </p:set>
                                    <p:anim calcmode="lin" valueType="num">
                                      <p:cBhvr>
                                        <p:cTn id="62" dur="1000" fill="hold"/>
                                        <p:tgtEl>
                                          <p:spTgt spid="95"/>
                                        </p:tgtEl>
                                        <p:attrNameLst>
                                          <p:attrName>ppt_w</p:attrName>
                                        </p:attrNameLst>
                                      </p:cBhvr>
                                      <p:tavLst>
                                        <p:tav tm="0">
                                          <p:val>
                                            <p:strVal val="#ppt_w+.3"/>
                                          </p:val>
                                        </p:tav>
                                        <p:tav tm="100000">
                                          <p:val>
                                            <p:strVal val="#ppt_w"/>
                                          </p:val>
                                        </p:tav>
                                      </p:tavLst>
                                    </p:anim>
                                    <p:anim calcmode="lin" valueType="num">
                                      <p:cBhvr>
                                        <p:cTn id="63" dur="1000" fill="hold"/>
                                        <p:tgtEl>
                                          <p:spTgt spid="95"/>
                                        </p:tgtEl>
                                        <p:attrNameLst>
                                          <p:attrName>ppt_h</p:attrName>
                                        </p:attrNameLst>
                                      </p:cBhvr>
                                      <p:tavLst>
                                        <p:tav tm="0">
                                          <p:val>
                                            <p:strVal val="#ppt_h"/>
                                          </p:val>
                                        </p:tav>
                                        <p:tav tm="100000">
                                          <p:val>
                                            <p:strVal val="#ppt_h"/>
                                          </p:val>
                                        </p:tav>
                                      </p:tavLst>
                                    </p:anim>
                                    <p:animEffect transition="in" filter="fade">
                                      <p:cBhvr>
                                        <p:cTn id="64" dur="1000"/>
                                        <p:tgtEl>
                                          <p:spTgt spid="95"/>
                                        </p:tgtEl>
                                      </p:cBhvr>
                                    </p:animEffect>
                                  </p:childTnLst>
                                </p:cTn>
                              </p:par>
                              <p:par>
                                <p:cTn id="65" presetID="50" presetClass="entr" presetSubtype="0" decel="100000" fill="hold" grpId="0" nodeType="withEffect">
                                  <p:stCondLst>
                                    <p:cond delay="0"/>
                                  </p:stCondLst>
                                  <p:childTnLst>
                                    <p:set>
                                      <p:cBhvr>
                                        <p:cTn id="66" dur="1" fill="hold">
                                          <p:stCondLst>
                                            <p:cond delay="0"/>
                                          </p:stCondLst>
                                        </p:cTn>
                                        <p:tgtEl>
                                          <p:spTgt spid="96"/>
                                        </p:tgtEl>
                                        <p:attrNameLst>
                                          <p:attrName>style.visibility</p:attrName>
                                        </p:attrNameLst>
                                      </p:cBhvr>
                                      <p:to>
                                        <p:strVal val="visible"/>
                                      </p:to>
                                    </p:set>
                                    <p:anim calcmode="lin" valueType="num">
                                      <p:cBhvr>
                                        <p:cTn id="67" dur="1000" fill="hold"/>
                                        <p:tgtEl>
                                          <p:spTgt spid="96"/>
                                        </p:tgtEl>
                                        <p:attrNameLst>
                                          <p:attrName>ppt_w</p:attrName>
                                        </p:attrNameLst>
                                      </p:cBhvr>
                                      <p:tavLst>
                                        <p:tav tm="0">
                                          <p:val>
                                            <p:strVal val="#ppt_w+.3"/>
                                          </p:val>
                                        </p:tav>
                                        <p:tav tm="100000">
                                          <p:val>
                                            <p:strVal val="#ppt_w"/>
                                          </p:val>
                                        </p:tav>
                                      </p:tavLst>
                                    </p:anim>
                                    <p:anim calcmode="lin" valueType="num">
                                      <p:cBhvr>
                                        <p:cTn id="68" dur="1000" fill="hold"/>
                                        <p:tgtEl>
                                          <p:spTgt spid="96"/>
                                        </p:tgtEl>
                                        <p:attrNameLst>
                                          <p:attrName>ppt_h</p:attrName>
                                        </p:attrNameLst>
                                      </p:cBhvr>
                                      <p:tavLst>
                                        <p:tav tm="0">
                                          <p:val>
                                            <p:strVal val="#ppt_h"/>
                                          </p:val>
                                        </p:tav>
                                        <p:tav tm="100000">
                                          <p:val>
                                            <p:strVal val="#ppt_h"/>
                                          </p:val>
                                        </p:tav>
                                      </p:tavLst>
                                    </p:anim>
                                    <p:animEffect transition="in" filter="fade">
                                      <p:cBhvr>
                                        <p:cTn id="69" dur="1000"/>
                                        <p:tgtEl>
                                          <p:spTgt spid="96"/>
                                        </p:tgtEl>
                                      </p:cBhvr>
                                    </p:animEffect>
                                  </p:childTnLst>
                                </p:cTn>
                              </p:par>
                              <p:par>
                                <p:cTn id="70" presetID="50" presetClass="entr" presetSubtype="0" decel="10000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 calcmode="lin" valueType="num">
                                      <p:cBhvr>
                                        <p:cTn id="72" dur="1000" fill="hold"/>
                                        <p:tgtEl>
                                          <p:spTgt spid="97"/>
                                        </p:tgtEl>
                                        <p:attrNameLst>
                                          <p:attrName>ppt_w</p:attrName>
                                        </p:attrNameLst>
                                      </p:cBhvr>
                                      <p:tavLst>
                                        <p:tav tm="0">
                                          <p:val>
                                            <p:strVal val="#ppt_w+.3"/>
                                          </p:val>
                                        </p:tav>
                                        <p:tav tm="100000">
                                          <p:val>
                                            <p:strVal val="#ppt_w"/>
                                          </p:val>
                                        </p:tav>
                                      </p:tavLst>
                                    </p:anim>
                                    <p:anim calcmode="lin" valueType="num">
                                      <p:cBhvr>
                                        <p:cTn id="73" dur="1000" fill="hold"/>
                                        <p:tgtEl>
                                          <p:spTgt spid="97"/>
                                        </p:tgtEl>
                                        <p:attrNameLst>
                                          <p:attrName>ppt_h</p:attrName>
                                        </p:attrNameLst>
                                      </p:cBhvr>
                                      <p:tavLst>
                                        <p:tav tm="0">
                                          <p:val>
                                            <p:strVal val="#ppt_h"/>
                                          </p:val>
                                        </p:tav>
                                        <p:tav tm="100000">
                                          <p:val>
                                            <p:strVal val="#ppt_h"/>
                                          </p:val>
                                        </p:tav>
                                      </p:tavLst>
                                    </p:anim>
                                    <p:animEffect transition="in" filter="fade">
                                      <p:cBhvr>
                                        <p:cTn id="74" dur="1000"/>
                                        <p:tgtEl>
                                          <p:spTgt spid="97"/>
                                        </p:tgtEl>
                                      </p:cBhvr>
                                    </p:animEffect>
                                  </p:childTnLst>
                                </p:cTn>
                              </p:par>
                              <p:par>
                                <p:cTn id="75" presetID="50" presetClass="entr" presetSubtype="0" decel="100000" fill="hold" grpId="0" nodeType="withEffect">
                                  <p:stCondLst>
                                    <p:cond delay="0"/>
                                  </p:stCondLst>
                                  <p:childTnLst>
                                    <p:set>
                                      <p:cBhvr>
                                        <p:cTn id="76" dur="1" fill="hold">
                                          <p:stCondLst>
                                            <p:cond delay="0"/>
                                          </p:stCondLst>
                                        </p:cTn>
                                        <p:tgtEl>
                                          <p:spTgt spid="125"/>
                                        </p:tgtEl>
                                        <p:attrNameLst>
                                          <p:attrName>style.visibility</p:attrName>
                                        </p:attrNameLst>
                                      </p:cBhvr>
                                      <p:to>
                                        <p:strVal val="visible"/>
                                      </p:to>
                                    </p:set>
                                    <p:anim calcmode="lin" valueType="num">
                                      <p:cBhvr>
                                        <p:cTn id="77" dur="1000" fill="hold"/>
                                        <p:tgtEl>
                                          <p:spTgt spid="125"/>
                                        </p:tgtEl>
                                        <p:attrNameLst>
                                          <p:attrName>ppt_w</p:attrName>
                                        </p:attrNameLst>
                                      </p:cBhvr>
                                      <p:tavLst>
                                        <p:tav tm="0">
                                          <p:val>
                                            <p:strVal val="#ppt_w+.3"/>
                                          </p:val>
                                        </p:tav>
                                        <p:tav tm="100000">
                                          <p:val>
                                            <p:strVal val="#ppt_w"/>
                                          </p:val>
                                        </p:tav>
                                      </p:tavLst>
                                    </p:anim>
                                    <p:anim calcmode="lin" valueType="num">
                                      <p:cBhvr>
                                        <p:cTn id="78" dur="1000" fill="hold"/>
                                        <p:tgtEl>
                                          <p:spTgt spid="125"/>
                                        </p:tgtEl>
                                        <p:attrNameLst>
                                          <p:attrName>ppt_h</p:attrName>
                                        </p:attrNameLst>
                                      </p:cBhvr>
                                      <p:tavLst>
                                        <p:tav tm="0">
                                          <p:val>
                                            <p:strVal val="#ppt_h"/>
                                          </p:val>
                                        </p:tav>
                                        <p:tav tm="100000">
                                          <p:val>
                                            <p:strVal val="#ppt_h"/>
                                          </p:val>
                                        </p:tav>
                                      </p:tavLst>
                                    </p:anim>
                                    <p:animEffect transition="in" filter="fade">
                                      <p:cBhvr>
                                        <p:cTn id="79" dur="1000"/>
                                        <p:tgtEl>
                                          <p:spTgt spid="125"/>
                                        </p:tgtEl>
                                      </p:cBhvr>
                                    </p:animEffect>
                                  </p:childTnLst>
                                </p:cTn>
                              </p:par>
                              <p:par>
                                <p:cTn id="80" presetID="50" presetClass="entr" presetSubtype="0" decel="100000" fill="hold" grpId="0" nodeType="withEffect">
                                  <p:stCondLst>
                                    <p:cond delay="0"/>
                                  </p:stCondLst>
                                  <p:childTnLst>
                                    <p:set>
                                      <p:cBhvr>
                                        <p:cTn id="81" dur="1" fill="hold">
                                          <p:stCondLst>
                                            <p:cond delay="0"/>
                                          </p:stCondLst>
                                        </p:cTn>
                                        <p:tgtEl>
                                          <p:spTgt spid="126"/>
                                        </p:tgtEl>
                                        <p:attrNameLst>
                                          <p:attrName>style.visibility</p:attrName>
                                        </p:attrNameLst>
                                      </p:cBhvr>
                                      <p:to>
                                        <p:strVal val="visible"/>
                                      </p:to>
                                    </p:set>
                                    <p:anim calcmode="lin" valueType="num">
                                      <p:cBhvr>
                                        <p:cTn id="82" dur="1000" fill="hold"/>
                                        <p:tgtEl>
                                          <p:spTgt spid="126"/>
                                        </p:tgtEl>
                                        <p:attrNameLst>
                                          <p:attrName>ppt_w</p:attrName>
                                        </p:attrNameLst>
                                      </p:cBhvr>
                                      <p:tavLst>
                                        <p:tav tm="0">
                                          <p:val>
                                            <p:strVal val="#ppt_w+.3"/>
                                          </p:val>
                                        </p:tav>
                                        <p:tav tm="100000">
                                          <p:val>
                                            <p:strVal val="#ppt_w"/>
                                          </p:val>
                                        </p:tav>
                                      </p:tavLst>
                                    </p:anim>
                                    <p:anim calcmode="lin" valueType="num">
                                      <p:cBhvr>
                                        <p:cTn id="83" dur="1000" fill="hold"/>
                                        <p:tgtEl>
                                          <p:spTgt spid="126"/>
                                        </p:tgtEl>
                                        <p:attrNameLst>
                                          <p:attrName>ppt_h</p:attrName>
                                        </p:attrNameLst>
                                      </p:cBhvr>
                                      <p:tavLst>
                                        <p:tav tm="0">
                                          <p:val>
                                            <p:strVal val="#ppt_h"/>
                                          </p:val>
                                        </p:tav>
                                        <p:tav tm="100000">
                                          <p:val>
                                            <p:strVal val="#ppt_h"/>
                                          </p:val>
                                        </p:tav>
                                      </p:tavLst>
                                    </p:anim>
                                    <p:animEffect transition="in" filter="fade">
                                      <p:cBhvr>
                                        <p:cTn id="84" dur="1000"/>
                                        <p:tgtEl>
                                          <p:spTgt spid="126"/>
                                        </p:tgtEl>
                                      </p:cBhvr>
                                    </p:animEffect>
                                  </p:childTnLst>
                                </p:cTn>
                              </p:par>
                              <p:par>
                                <p:cTn id="85" presetID="50" presetClass="entr" presetSubtype="0" decel="100000" fill="hold" grpId="0" nodeType="withEffect">
                                  <p:stCondLst>
                                    <p:cond delay="0"/>
                                  </p:stCondLst>
                                  <p:childTnLst>
                                    <p:set>
                                      <p:cBhvr>
                                        <p:cTn id="86" dur="1" fill="hold">
                                          <p:stCondLst>
                                            <p:cond delay="0"/>
                                          </p:stCondLst>
                                        </p:cTn>
                                        <p:tgtEl>
                                          <p:spTgt spid="127"/>
                                        </p:tgtEl>
                                        <p:attrNameLst>
                                          <p:attrName>style.visibility</p:attrName>
                                        </p:attrNameLst>
                                      </p:cBhvr>
                                      <p:to>
                                        <p:strVal val="visible"/>
                                      </p:to>
                                    </p:set>
                                    <p:anim calcmode="lin" valueType="num">
                                      <p:cBhvr>
                                        <p:cTn id="87" dur="1000" fill="hold"/>
                                        <p:tgtEl>
                                          <p:spTgt spid="127"/>
                                        </p:tgtEl>
                                        <p:attrNameLst>
                                          <p:attrName>ppt_w</p:attrName>
                                        </p:attrNameLst>
                                      </p:cBhvr>
                                      <p:tavLst>
                                        <p:tav tm="0">
                                          <p:val>
                                            <p:strVal val="#ppt_w+.3"/>
                                          </p:val>
                                        </p:tav>
                                        <p:tav tm="100000">
                                          <p:val>
                                            <p:strVal val="#ppt_w"/>
                                          </p:val>
                                        </p:tav>
                                      </p:tavLst>
                                    </p:anim>
                                    <p:anim calcmode="lin" valueType="num">
                                      <p:cBhvr>
                                        <p:cTn id="88" dur="1000" fill="hold"/>
                                        <p:tgtEl>
                                          <p:spTgt spid="127"/>
                                        </p:tgtEl>
                                        <p:attrNameLst>
                                          <p:attrName>ppt_h</p:attrName>
                                        </p:attrNameLst>
                                      </p:cBhvr>
                                      <p:tavLst>
                                        <p:tav tm="0">
                                          <p:val>
                                            <p:strVal val="#ppt_h"/>
                                          </p:val>
                                        </p:tav>
                                        <p:tav tm="100000">
                                          <p:val>
                                            <p:strVal val="#ppt_h"/>
                                          </p:val>
                                        </p:tav>
                                      </p:tavLst>
                                    </p:anim>
                                    <p:animEffect transition="in" filter="fade">
                                      <p:cBhvr>
                                        <p:cTn id="89" dur="1000"/>
                                        <p:tgtEl>
                                          <p:spTgt spid="127"/>
                                        </p:tgtEl>
                                      </p:cBhvr>
                                    </p:animEffect>
                                  </p:childTnLst>
                                </p:cTn>
                              </p:par>
                              <p:par>
                                <p:cTn id="90" presetID="50" presetClass="entr" presetSubtype="0" decel="100000" fill="hold" grpId="0" nodeType="withEffect">
                                  <p:stCondLst>
                                    <p:cond delay="0"/>
                                  </p:stCondLst>
                                  <p:childTnLst>
                                    <p:set>
                                      <p:cBhvr>
                                        <p:cTn id="91" dur="1" fill="hold">
                                          <p:stCondLst>
                                            <p:cond delay="0"/>
                                          </p:stCondLst>
                                        </p:cTn>
                                        <p:tgtEl>
                                          <p:spTgt spid="140"/>
                                        </p:tgtEl>
                                        <p:attrNameLst>
                                          <p:attrName>style.visibility</p:attrName>
                                        </p:attrNameLst>
                                      </p:cBhvr>
                                      <p:to>
                                        <p:strVal val="visible"/>
                                      </p:to>
                                    </p:set>
                                    <p:anim calcmode="lin" valueType="num">
                                      <p:cBhvr>
                                        <p:cTn id="92" dur="1000" fill="hold"/>
                                        <p:tgtEl>
                                          <p:spTgt spid="140"/>
                                        </p:tgtEl>
                                        <p:attrNameLst>
                                          <p:attrName>ppt_w</p:attrName>
                                        </p:attrNameLst>
                                      </p:cBhvr>
                                      <p:tavLst>
                                        <p:tav tm="0">
                                          <p:val>
                                            <p:strVal val="#ppt_w+.3"/>
                                          </p:val>
                                        </p:tav>
                                        <p:tav tm="100000">
                                          <p:val>
                                            <p:strVal val="#ppt_w"/>
                                          </p:val>
                                        </p:tav>
                                      </p:tavLst>
                                    </p:anim>
                                    <p:anim calcmode="lin" valueType="num">
                                      <p:cBhvr>
                                        <p:cTn id="93" dur="1000" fill="hold"/>
                                        <p:tgtEl>
                                          <p:spTgt spid="140"/>
                                        </p:tgtEl>
                                        <p:attrNameLst>
                                          <p:attrName>ppt_h</p:attrName>
                                        </p:attrNameLst>
                                      </p:cBhvr>
                                      <p:tavLst>
                                        <p:tav tm="0">
                                          <p:val>
                                            <p:strVal val="#ppt_h"/>
                                          </p:val>
                                        </p:tav>
                                        <p:tav tm="100000">
                                          <p:val>
                                            <p:strVal val="#ppt_h"/>
                                          </p:val>
                                        </p:tav>
                                      </p:tavLst>
                                    </p:anim>
                                    <p:animEffect transition="in" filter="fade">
                                      <p:cBhvr>
                                        <p:cTn id="94" dur="1000"/>
                                        <p:tgtEl>
                                          <p:spTgt spid="140"/>
                                        </p:tgtEl>
                                      </p:cBhvr>
                                    </p:animEffect>
                                  </p:childTnLst>
                                </p:cTn>
                              </p:par>
                              <p:par>
                                <p:cTn id="95" presetID="50" presetClass="entr" presetSubtype="0" decel="100000" fill="hold" grpId="0" nodeType="withEffect">
                                  <p:stCondLst>
                                    <p:cond delay="0"/>
                                  </p:stCondLst>
                                  <p:childTnLst>
                                    <p:set>
                                      <p:cBhvr>
                                        <p:cTn id="96" dur="1" fill="hold">
                                          <p:stCondLst>
                                            <p:cond delay="0"/>
                                          </p:stCondLst>
                                        </p:cTn>
                                        <p:tgtEl>
                                          <p:spTgt spid="141"/>
                                        </p:tgtEl>
                                        <p:attrNameLst>
                                          <p:attrName>style.visibility</p:attrName>
                                        </p:attrNameLst>
                                      </p:cBhvr>
                                      <p:to>
                                        <p:strVal val="visible"/>
                                      </p:to>
                                    </p:set>
                                    <p:anim calcmode="lin" valueType="num">
                                      <p:cBhvr>
                                        <p:cTn id="97" dur="1000" fill="hold"/>
                                        <p:tgtEl>
                                          <p:spTgt spid="141"/>
                                        </p:tgtEl>
                                        <p:attrNameLst>
                                          <p:attrName>ppt_w</p:attrName>
                                        </p:attrNameLst>
                                      </p:cBhvr>
                                      <p:tavLst>
                                        <p:tav tm="0">
                                          <p:val>
                                            <p:strVal val="#ppt_w+.3"/>
                                          </p:val>
                                        </p:tav>
                                        <p:tav tm="100000">
                                          <p:val>
                                            <p:strVal val="#ppt_w"/>
                                          </p:val>
                                        </p:tav>
                                      </p:tavLst>
                                    </p:anim>
                                    <p:anim calcmode="lin" valueType="num">
                                      <p:cBhvr>
                                        <p:cTn id="98" dur="1000" fill="hold"/>
                                        <p:tgtEl>
                                          <p:spTgt spid="141"/>
                                        </p:tgtEl>
                                        <p:attrNameLst>
                                          <p:attrName>ppt_h</p:attrName>
                                        </p:attrNameLst>
                                      </p:cBhvr>
                                      <p:tavLst>
                                        <p:tav tm="0">
                                          <p:val>
                                            <p:strVal val="#ppt_h"/>
                                          </p:val>
                                        </p:tav>
                                        <p:tav tm="100000">
                                          <p:val>
                                            <p:strVal val="#ppt_h"/>
                                          </p:val>
                                        </p:tav>
                                      </p:tavLst>
                                    </p:anim>
                                    <p:animEffect transition="in" filter="fade">
                                      <p:cBhvr>
                                        <p:cTn id="99" dur="1000"/>
                                        <p:tgtEl>
                                          <p:spTgt spid="141"/>
                                        </p:tgtEl>
                                      </p:cBhvr>
                                    </p:animEffect>
                                  </p:childTnLst>
                                </p:cTn>
                              </p:par>
                              <p:par>
                                <p:cTn id="100" presetID="50" presetClass="entr" presetSubtype="0" decel="100000" fill="hold" grpId="0" nodeType="withEffect">
                                  <p:stCondLst>
                                    <p:cond delay="0"/>
                                  </p:stCondLst>
                                  <p:childTnLst>
                                    <p:set>
                                      <p:cBhvr>
                                        <p:cTn id="101" dur="1" fill="hold">
                                          <p:stCondLst>
                                            <p:cond delay="0"/>
                                          </p:stCondLst>
                                        </p:cTn>
                                        <p:tgtEl>
                                          <p:spTgt spid="142"/>
                                        </p:tgtEl>
                                        <p:attrNameLst>
                                          <p:attrName>style.visibility</p:attrName>
                                        </p:attrNameLst>
                                      </p:cBhvr>
                                      <p:to>
                                        <p:strVal val="visible"/>
                                      </p:to>
                                    </p:set>
                                    <p:anim calcmode="lin" valueType="num">
                                      <p:cBhvr>
                                        <p:cTn id="102" dur="1000" fill="hold"/>
                                        <p:tgtEl>
                                          <p:spTgt spid="142"/>
                                        </p:tgtEl>
                                        <p:attrNameLst>
                                          <p:attrName>ppt_w</p:attrName>
                                        </p:attrNameLst>
                                      </p:cBhvr>
                                      <p:tavLst>
                                        <p:tav tm="0">
                                          <p:val>
                                            <p:strVal val="#ppt_w+.3"/>
                                          </p:val>
                                        </p:tav>
                                        <p:tav tm="100000">
                                          <p:val>
                                            <p:strVal val="#ppt_w"/>
                                          </p:val>
                                        </p:tav>
                                      </p:tavLst>
                                    </p:anim>
                                    <p:anim calcmode="lin" valueType="num">
                                      <p:cBhvr>
                                        <p:cTn id="103" dur="1000" fill="hold"/>
                                        <p:tgtEl>
                                          <p:spTgt spid="142"/>
                                        </p:tgtEl>
                                        <p:attrNameLst>
                                          <p:attrName>ppt_h</p:attrName>
                                        </p:attrNameLst>
                                      </p:cBhvr>
                                      <p:tavLst>
                                        <p:tav tm="0">
                                          <p:val>
                                            <p:strVal val="#ppt_h"/>
                                          </p:val>
                                        </p:tav>
                                        <p:tav tm="100000">
                                          <p:val>
                                            <p:strVal val="#ppt_h"/>
                                          </p:val>
                                        </p:tav>
                                      </p:tavLst>
                                    </p:anim>
                                    <p:animEffect transition="in" filter="fade">
                                      <p:cBhvr>
                                        <p:cTn id="104" dur="1000"/>
                                        <p:tgtEl>
                                          <p:spTgt spid="142"/>
                                        </p:tgtEl>
                                      </p:cBhvr>
                                    </p:animEffect>
                                  </p:childTnLst>
                                </p:cTn>
                              </p:par>
                              <p:par>
                                <p:cTn id="105" presetID="50" presetClass="entr" presetSubtype="0" decel="100000" fill="hold" grpId="0" nodeType="withEffect">
                                  <p:stCondLst>
                                    <p:cond delay="0"/>
                                  </p:stCondLst>
                                  <p:childTnLst>
                                    <p:set>
                                      <p:cBhvr>
                                        <p:cTn id="106" dur="1" fill="hold">
                                          <p:stCondLst>
                                            <p:cond delay="0"/>
                                          </p:stCondLst>
                                        </p:cTn>
                                        <p:tgtEl>
                                          <p:spTgt spid="230"/>
                                        </p:tgtEl>
                                        <p:attrNameLst>
                                          <p:attrName>style.visibility</p:attrName>
                                        </p:attrNameLst>
                                      </p:cBhvr>
                                      <p:to>
                                        <p:strVal val="visible"/>
                                      </p:to>
                                    </p:set>
                                    <p:anim calcmode="lin" valueType="num">
                                      <p:cBhvr>
                                        <p:cTn id="107" dur="1000" fill="hold"/>
                                        <p:tgtEl>
                                          <p:spTgt spid="230"/>
                                        </p:tgtEl>
                                        <p:attrNameLst>
                                          <p:attrName>ppt_w</p:attrName>
                                        </p:attrNameLst>
                                      </p:cBhvr>
                                      <p:tavLst>
                                        <p:tav tm="0">
                                          <p:val>
                                            <p:strVal val="#ppt_w+.3"/>
                                          </p:val>
                                        </p:tav>
                                        <p:tav tm="100000">
                                          <p:val>
                                            <p:strVal val="#ppt_w"/>
                                          </p:val>
                                        </p:tav>
                                      </p:tavLst>
                                    </p:anim>
                                    <p:anim calcmode="lin" valueType="num">
                                      <p:cBhvr>
                                        <p:cTn id="108" dur="1000" fill="hold"/>
                                        <p:tgtEl>
                                          <p:spTgt spid="230"/>
                                        </p:tgtEl>
                                        <p:attrNameLst>
                                          <p:attrName>ppt_h</p:attrName>
                                        </p:attrNameLst>
                                      </p:cBhvr>
                                      <p:tavLst>
                                        <p:tav tm="0">
                                          <p:val>
                                            <p:strVal val="#ppt_h"/>
                                          </p:val>
                                        </p:tav>
                                        <p:tav tm="100000">
                                          <p:val>
                                            <p:strVal val="#ppt_h"/>
                                          </p:val>
                                        </p:tav>
                                      </p:tavLst>
                                    </p:anim>
                                    <p:animEffect transition="in" filter="fade">
                                      <p:cBhvr>
                                        <p:cTn id="109" dur="1000"/>
                                        <p:tgtEl>
                                          <p:spTgt spid="230"/>
                                        </p:tgtEl>
                                      </p:cBhvr>
                                    </p:animEffect>
                                  </p:childTnLst>
                                </p:cTn>
                              </p:par>
                              <p:par>
                                <p:cTn id="110" presetID="50" presetClass="entr" presetSubtype="0" decel="100000" fill="hold" grpId="0" nodeType="withEffect">
                                  <p:stCondLst>
                                    <p:cond delay="0"/>
                                  </p:stCondLst>
                                  <p:childTnLst>
                                    <p:set>
                                      <p:cBhvr>
                                        <p:cTn id="111" dur="1" fill="hold">
                                          <p:stCondLst>
                                            <p:cond delay="0"/>
                                          </p:stCondLst>
                                        </p:cTn>
                                        <p:tgtEl>
                                          <p:spTgt spid="231"/>
                                        </p:tgtEl>
                                        <p:attrNameLst>
                                          <p:attrName>style.visibility</p:attrName>
                                        </p:attrNameLst>
                                      </p:cBhvr>
                                      <p:to>
                                        <p:strVal val="visible"/>
                                      </p:to>
                                    </p:set>
                                    <p:anim calcmode="lin" valueType="num">
                                      <p:cBhvr>
                                        <p:cTn id="112" dur="1000" fill="hold"/>
                                        <p:tgtEl>
                                          <p:spTgt spid="231"/>
                                        </p:tgtEl>
                                        <p:attrNameLst>
                                          <p:attrName>ppt_w</p:attrName>
                                        </p:attrNameLst>
                                      </p:cBhvr>
                                      <p:tavLst>
                                        <p:tav tm="0">
                                          <p:val>
                                            <p:strVal val="#ppt_w+.3"/>
                                          </p:val>
                                        </p:tav>
                                        <p:tav tm="100000">
                                          <p:val>
                                            <p:strVal val="#ppt_w"/>
                                          </p:val>
                                        </p:tav>
                                      </p:tavLst>
                                    </p:anim>
                                    <p:anim calcmode="lin" valueType="num">
                                      <p:cBhvr>
                                        <p:cTn id="113" dur="1000" fill="hold"/>
                                        <p:tgtEl>
                                          <p:spTgt spid="231"/>
                                        </p:tgtEl>
                                        <p:attrNameLst>
                                          <p:attrName>ppt_h</p:attrName>
                                        </p:attrNameLst>
                                      </p:cBhvr>
                                      <p:tavLst>
                                        <p:tav tm="0">
                                          <p:val>
                                            <p:strVal val="#ppt_h"/>
                                          </p:val>
                                        </p:tav>
                                        <p:tav tm="100000">
                                          <p:val>
                                            <p:strVal val="#ppt_h"/>
                                          </p:val>
                                        </p:tav>
                                      </p:tavLst>
                                    </p:anim>
                                    <p:animEffect transition="in" filter="fade">
                                      <p:cBhvr>
                                        <p:cTn id="114" dur="1000"/>
                                        <p:tgtEl>
                                          <p:spTgt spid="231"/>
                                        </p:tgtEl>
                                      </p:cBhvr>
                                    </p:animEffect>
                                  </p:childTnLst>
                                </p:cTn>
                              </p:par>
                              <p:par>
                                <p:cTn id="115" presetID="50" presetClass="entr" presetSubtype="0" decel="100000" fill="hold" grpId="0" nodeType="withEffect">
                                  <p:stCondLst>
                                    <p:cond delay="0"/>
                                  </p:stCondLst>
                                  <p:childTnLst>
                                    <p:set>
                                      <p:cBhvr>
                                        <p:cTn id="116" dur="1" fill="hold">
                                          <p:stCondLst>
                                            <p:cond delay="0"/>
                                          </p:stCondLst>
                                        </p:cTn>
                                        <p:tgtEl>
                                          <p:spTgt spid="232"/>
                                        </p:tgtEl>
                                        <p:attrNameLst>
                                          <p:attrName>style.visibility</p:attrName>
                                        </p:attrNameLst>
                                      </p:cBhvr>
                                      <p:to>
                                        <p:strVal val="visible"/>
                                      </p:to>
                                    </p:set>
                                    <p:anim calcmode="lin" valueType="num">
                                      <p:cBhvr>
                                        <p:cTn id="117" dur="1000" fill="hold"/>
                                        <p:tgtEl>
                                          <p:spTgt spid="232"/>
                                        </p:tgtEl>
                                        <p:attrNameLst>
                                          <p:attrName>ppt_w</p:attrName>
                                        </p:attrNameLst>
                                      </p:cBhvr>
                                      <p:tavLst>
                                        <p:tav tm="0">
                                          <p:val>
                                            <p:strVal val="#ppt_w+.3"/>
                                          </p:val>
                                        </p:tav>
                                        <p:tav tm="100000">
                                          <p:val>
                                            <p:strVal val="#ppt_w"/>
                                          </p:val>
                                        </p:tav>
                                      </p:tavLst>
                                    </p:anim>
                                    <p:anim calcmode="lin" valueType="num">
                                      <p:cBhvr>
                                        <p:cTn id="118" dur="1000" fill="hold"/>
                                        <p:tgtEl>
                                          <p:spTgt spid="232"/>
                                        </p:tgtEl>
                                        <p:attrNameLst>
                                          <p:attrName>ppt_h</p:attrName>
                                        </p:attrNameLst>
                                      </p:cBhvr>
                                      <p:tavLst>
                                        <p:tav tm="0">
                                          <p:val>
                                            <p:strVal val="#ppt_h"/>
                                          </p:val>
                                        </p:tav>
                                        <p:tav tm="100000">
                                          <p:val>
                                            <p:strVal val="#ppt_h"/>
                                          </p:val>
                                        </p:tav>
                                      </p:tavLst>
                                    </p:anim>
                                    <p:animEffect transition="in" filter="fade">
                                      <p:cBhvr>
                                        <p:cTn id="119" dur="1000"/>
                                        <p:tgtEl>
                                          <p:spTgt spid="232"/>
                                        </p:tgtEl>
                                      </p:cBhvr>
                                    </p:animEffect>
                                  </p:childTnLst>
                                </p:cTn>
                              </p:par>
                              <p:par>
                                <p:cTn id="120" presetID="50" presetClass="entr" presetSubtype="0" decel="100000" fill="hold" nodeType="withEffect">
                                  <p:stCondLst>
                                    <p:cond delay="0"/>
                                  </p:stCondLst>
                                  <p:childTnLst>
                                    <p:set>
                                      <p:cBhvr>
                                        <p:cTn id="121" dur="1" fill="hold">
                                          <p:stCondLst>
                                            <p:cond delay="0"/>
                                          </p:stCondLst>
                                        </p:cTn>
                                        <p:tgtEl>
                                          <p:spTgt spid="244"/>
                                        </p:tgtEl>
                                        <p:attrNameLst>
                                          <p:attrName>style.visibility</p:attrName>
                                        </p:attrNameLst>
                                      </p:cBhvr>
                                      <p:to>
                                        <p:strVal val="visible"/>
                                      </p:to>
                                    </p:set>
                                    <p:anim calcmode="lin" valueType="num">
                                      <p:cBhvr>
                                        <p:cTn id="122" dur="1000" fill="hold"/>
                                        <p:tgtEl>
                                          <p:spTgt spid="244"/>
                                        </p:tgtEl>
                                        <p:attrNameLst>
                                          <p:attrName>ppt_w</p:attrName>
                                        </p:attrNameLst>
                                      </p:cBhvr>
                                      <p:tavLst>
                                        <p:tav tm="0">
                                          <p:val>
                                            <p:strVal val="#ppt_w+.3"/>
                                          </p:val>
                                        </p:tav>
                                        <p:tav tm="100000">
                                          <p:val>
                                            <p:strVal val="#ppt_w"/>
                                          </p:val>
                                        </p:tav>
                                      </p:tavLst>
                                    </p:anim>
                                    <p:anim calcmode="lin" valueType="num">
                                      <p:cBhvr>
                                        <p:cTn id="123" dur="1000" fill="hold"/>
                                        <p:tgtEl>
                                          <p:spTgt spid="244"/>
                                        </p:tgtEl>
                                        <p:attrNameLst>
                                          <p:attrName>ppt_h</p:attrName>
                                        </p:attrNameLst>
                                      </p:cBhvr>
                                      <p:tavLst>
                                        <p:tav tm="0">
                                          <p:val>
                                            <p:strVal val="#ppt_h"/>
                                          </p:val>
                                        </p:tav>
                                        <p:tav tm="100000">
                                          <p:val>
                                            <p:strVal val="#ppt_h"/>
                                          </p:val>
                                        </p:tav>
                                      </p:tavLst>
                                    </p:anim>
                                    <p:animEffect transition="in" filter="fade">
                                      <p:cBhvr>
                                        <p:cTn id="124" dur="1000"/>
                                        <p:tgtEl>
                                          <p:spTgt spid="244"/>
                                        </p:tgtEl>
                                      </p:cBhvr>
                                    </p:animEffect>
                                  </p:childTnLst>
                                </p:cTn>
                              </p:par>
                              <p:par>
                                <p:cTn id="125" presetID="50" presetClass="entr" presetSubtype="0" decel="100000" fill="hold" nodeType="withEffect">
                                  <p:stCondLst>
                                    <p:cond delay="0"/>
                                  </p:stCondLst>
                                  <p:childTnLst>
                                    <p:set>
                                      <p:cBhvr>
                                        <p:cTn id="126" dur="1" fill="hold">
                                          <p:stCondLst>
                                            <p:cond delay="0"/>
                                          </p:stCondLst>
                                        </p:cTn>
                                        <p:tgtEl>
                                          <p:spTgt spid="249"/>
                                        </p:tgtEl>
                                        <p:attrNameLst>
                                          <p:attrName>style.visibility</p:attrName>
                                        </p:attrNameLst>
                                      </p:cBhvr>
                                      <p:to>
                                        <p:strVal val="visible"/>
                                      </p:to>
                                    </p:set>
                                    <p:anim calcmode="lin" valueType="num">
                                      <p:cBhvr>
                                        <p:cTn id="127" dur="1000" fill="hold"/>
                                        <p:tgtEl>
                                          <p:spTgt spid="249"/>
                                        </p:tgtEl>
                                        <p:attrNameLst>
                                          <p:attrName>ppt_w</p:attrName>
                                        </p:attrNameLst>
                                      </p:cBhvr>
                                      <p:tavLst>
                                        <p:tav tm="0">
                                          <p:val>
                                            <p:strVal val="#ppt_w+.3"/>
                                          </p:val>
                                        </p:tav>
                                        <p:tav tm="100000">
                                          <p:val>
                                            <p:strVal val="#ppt_w"/>
                                          </p:val>
                                        </p:tav>
                                      </p:tavLst>
                                    </p:anim>
                                    <p:anim calcmode="lin" valueType="num">
                                      <p:cBhvr>
                                        <p:cTn id="128" dur="1000" fill="hold"/>
                                        <p:tgtEl>
                                          <p:spTgt spid="249"/>
                                        </p:tgtEl>
                                        <p:attrNameLst>
                                          <p:attrName>ppt_h</p:attrName>
                                        </p:attrNameLst>
                                      </p:cBhvr>
                                      <p:tavLst>
                                        <p:tav tm="0">
                                          <p:val>
                                            <p:strVal val="#ppt_h"/>
                                          </p:val>
                                        </p:tav>
                                        <p:tav tm="100000">
                                          <p:val>
                                            <p:strVal val="#ppt_h"/>
                                          </p:val>
                                        </p:tav>
                                      </p:tavLst>
                                    </p:anim>
                                    <p:animEffect transition="in" filter="fade">
                                      <p:cBhvr>
                                        <p:cTn id="129" dur="1000"/>
                                        <p:tgtEl>
                                          <p:spTgt spid="249"/>
                                        </p:tgtEl>
                                      </p:cBhvr>
                                    </p:animEffect>
                                  </p:childTnLst>
                                </p:cTn>
                              </p:par>
                              <p:par>
                                <p:cTn id="130" presetID="50" presetClass="entr" presetSubtype="0" decel="100000" fill="hold" grpId="0" nodeType="withEffect">
                                  <p:stCondLst>
                                    <p:cond delay="0"/>
                                  </p:stCondLst>
                                  <p:childTnLst>
                                    <p:set>
                                      <p:cBhvr>
                                        <p:cTn id="131" dur="1" fill="hold">
                                          <p:stCondLst>
                                            <p:cond delay="0"/>
                                          </p:stCondLst>
                                        </p:cTn>
                                        <p:tgtEl>
                                          <p:spTgt spid="254"/>
                                        </p:tgtEl>
                                        <p:attrNameLst>
                                          <p:attrName>style.visibility</p:attrName>
                                        </p:attrNameLst>
                                      </p:cBhvr>
                                      <p:to>
                                        <p:strVal val="visible"/>
                                      </p:to>
                                    </p:set>
                                    <p:anim calcmode="lin" valueType="num">
                                      <p:cBhvr>
                                        <p:cTn id="132" dur="1000" fill="hold"/>
                                        <p:tgtEl>
                                          <p:spTgt spid="254"/>
                                        </p:tgtEl>
                                        <p:attrNameLst>
                                          <p:attrName>ppt_w</p:attrName>
                                        </p:attrNameLst>
                                      </p:cBhvr>
                                      <p:tavLst>
                                        <p:tav tm="0">
                                          <p:val>
                                            <p:strVal val="#ppt_w+.3"/>
                                          </p:val>
                                        </p:tav>
                                        <p:tav tm="100000">
                                          <p:val>
                                            <p:strVal val="#ppt_w"/>
                                          </p:val>
                                        </p:tav>
                                      </p:tavLst>
                                    </p:anim>
                                    <p:anim calcmode="lin" valueType="num">
                                      <p:cBhvr>
                                        <p:cTn id="133" dur="1000" fill="hold"/>
                                        <p:tgtEl>
                                          <p:spTgt spid="254"/>
                                        </p:tgtEl>
                                        <p:attrNameLst>
                                          <p:attrName>ppt_h</p:attrName>
                                        </p:attrNameLst>
                                      </p:cBhvr>
                                      <p:tavLst>
                                        <p:tav tm="0">
                                          <p:val>
                                            <p:strVal val="#ppt_h"/>
                                          </p:val>
                                        </p:tav>
                                        <p:tav tm="100000">
                                          <p:val>
                                            <p:strVal val="#ppt_h"/>
                                          </p:val>
                                        </p:tav>
                                      </p:tavLst>
                                    </p:anim>
                                    <p:animEffect transition="in" filter="fade">
                                      <p:cBhvr>
                                        <p:cTn id="134" dur="1000"/>
                                        <p:tgtEl>
                                          <p:spTgt spid="254"/>
                                        </p:tgtEl>
                                      </p:cBhvr>
                                    </p:animEffect>
                                  </p:childTnLst>
                                </p:cTn>
                              </p:par>
                              <p:par>
                                <p:cTn id="135" presetID="50" presetClass="entr" presetSubtype="0" decel="100000" fill="hold" nodeType="withEffect">
                                  <p:stCondLst>
                                    <p:cond delay="0"/>
                                  </p:stCondLst>
                                  <p:childTnLst>
                                    <p:set>
                                      <p:cBhvr>
                                        <p:cTn id="136" dur="1" fill="hold">
                                          <p:stCondLst>
                                            <p:cond delay="0"/>
                                          </p:stCondLst>
                                        </p:cTn>
                                        <p:tgtEl>
                                          <p:spTgt spid="255"/>
                                        </p:tgtEl>
                                        <p:attrNameLst>
                                          <p:attrName>style.visibility</p:attrName>
                                        </p:attrNameLst>
                                      </p:cBhvr>
                                      <p:to>
                                        <p:strVal val="visible"/>
                                      </p:to>
                                    </p:set>
                                    <p:anim calcmode="lin" valueType="num">
                                      <p:cBhvr>
                                        <p:cTn id="137" dur="1000" fill="hold"/>
                                        <p:tgtEl>
                                          <p:spTgt spid="255"/>
                                        </p:tgtEl>
                                        <p:attrNameLst>
                                          <p:attrName>ppt_w</p:attrName>
                                        </p:attrNameLst>
                                      </p:cBhvr>
                                      <p:tavLst>
                                        <p:tav tm="0">
                                          <p:val>
                                            <p:strVal val="#ppt_w+.3"/>
                                          </p:val>
                                        </p:tav>
                                        <p:tav tm="100000">
                                          <p:val>
                                            <p:strVal val="#ppt_w"/>
                                          </p:val>
                                        </p:tav>
                                      </p:tavLst>
                                    </p:anim>
                                    <p:anim calcmode="lin" valueType="num">
                                      <p:cBhvr>
                                        <p:cTn id="138" dur="1000" fill="hold"/>
                                        <p:tgtEl>
                                          <p:spTgt spid="255"/>
                                        </p:tgtEl>
                                        <p:attrNameLst>
                                          <p:attrName>ppt_h</p:attrName>
                                        </p:attrNameLst>
                                      </p:cBhvr>
                                      <p:tavLst>
                                        <p:tav tm="0">
                                          <p:val>
                                            <p:strVal val="#ppt_h"/>
                                          </p:val>
                                        </p:tav>
                                        <p:tav tm="100000">
                                          <p:val>
                                            <p:strVal val="#ppt_h"/>
                                          </p:val>
                                        </p:tav>
                                      </p:tavLst>
                                    </p:anim>
                                    <p:animEffect transition="in" filter="fade">
                                      <p:cBhvr>
                                        <p:cTn id="139" dur="1000"/>
                                        <p:tgtEl>
                                          <p:spTgt spid="255"/>
                                        </p:tgtEl>
                                      </p:cBhvr>
                                    </p:animEffect>
                                  </p:childTnLst>
                                </p:cTn>
                              </p:par>
                              <p:par>
                                <p:cTn id="140" presetID="50" presetClass="entr" presetSubtype="0" decel="100000" fill="hold" nodeType="withEffect">
                                  <p:stCondLst>
                                    <p:cond delay="0"/>
                                  </p:stCondLst>
                                  <p:childTnLst>
                                    <p:set>
                                      <p:cBhvr>
                                        <p:cTn id="141" dur="1" fill="hold">
                                          <p:stCondLst>
                                            <p:cond delay="0"/>
                                          </p:stCondLst>
                                        </p:cTn>
                                        <p:tgtEl>
                                          <p:spTgt spid="258"/>
                                        </p:tgtEl>
                                        <p:attrNameLst>
                                          <p:attrName>style.visibility</p:attrName>
                                        </p:attrNameLst>
                                      </p:cBhvr>
                                      <p:to>
                                        <p:strVal val="visible"/>
                                      </p:to>
                                    </p:set>
                                    <p:anim calcmode="lin" valueType="num">
                                      <p:cBhvr>
                                        <p:cTn id="142" dur="1000" fill="hold"/>
                                        <p:tgtEl>
                                          <p:spTgt spid="258"/>
                                        </p:tgtEl>
                                        <p:attrNameLst>
                                          <p:attrName>ppt_w</p:attrName>
                                        </p:attrNameLst>
                                      </p:cBhvr>
                                      <p:tavLst>
                                        <p:tav tm="0">
                                          <p:val>
                                            <p:strVal val="#ppt_w+.3"/>
                                          </p:val>
                                        </p:tav>
                                        <p:tav tm="100000">
                                          <p:val>
                                            <p:strVal val="#ppt_w"/>
                                          </p:val>
                                        </p:tav>
                                      </p:tavLst>
                                    </p:anim>
                                    <p:anim calcmode="lin" valueType="num">
                                      <p:cBhvr>
                                        <p:cTn id="143" dur="1000" fill="hold"/>
                                        <p:tgtEl>
                                          <p:spTgt spid="258"/>
                                        </p:tgtEl>
                                        <p:attrNameLst>
                                          <p:attrName>ppt_h</p:attrName>
                                        </p:attrNameLst>
                                      </p:cBhvr>
                                      <p:tavLst>
                                        <p:tav tm="0">
                                          <p:val>
                                            <p:strVal val="#ppt_h"/>
                                          </p:val>
                                        </p:tav>
                                        <p:tav tm="100000">
                                          <p:val>
                                            <p:strVal val="#ppt_h"/>
                                          </p:val>
                                        </p:tav>
                                      </p:tavLst>
                                    </p:anim>
                                    <p:animEffect transition="in" filter="fade">
                                      <p:cBhvr>
                                        <p:cTn id="144" dur="1000"/>
                                        <p:tgtEl>
                                          <p:spTgt spid="258"/>
                                        </p:tgtEl>
                                      </p:cBhvr>
                                    </p:animEffect>
                                  </p:childTnLst>
                                </p:cTn>
                              </p:par>
                              <p:par>
                                <p:cTn id="145" presetID="50" presetClass="entr" presetSubtype="0" decel="100000" fill="hold" grpId="0" nodeType="withEffect">
                                  <p:stCondLst>
                                    <p:cond delay="0"/>
                                  </p:stCondLst>
                                  <p:childTnLst>
                                    <p:set>
                                      <p:cBhvr>
                                        <p:cTn id="146" dur="1" fill="hold">
                                          <p:stCondLst>
                                            <p:cond delay="0"/>
                                          </p:stCondLst>
                                        </p:cTn>
                                        <p:tgtEl>
                                          <p:spTgt spid="262"/>
                                        </p:tgtEl>
                                        <p:attrNameLst>
                                          <p:attrName>style.visibility</p:attrName>
                                        </p:attrNameLst>
                                      </p:cBhvr>
                                      <p:to>
                                        <p:strVal val="visible"/>
                                      </p:to>
                                    </p:set>
                                    <p:anim calcmode="lin" valueType="num">
                                      <p:cBhvr>
                                        <p:cTn id="147" dur="1000" fill="hold"/>
                                        <p:tgtEl>
                                          <p:spTgt spid="262"/>
                                        </p:tgtEl>
                                        <p:attrNameLst>
                                          <p:attrName>ppt_w</p:attrName>
                                        </p:attrNameLst>
                                      </p:cBhvr>
                                      <p:tavLst>
                                        <p:tav tm="0">
                                          <p:val>
                                            <p:strVal val="#ppt_w+.3"/>
                                          </p:val>
                                        </p:tav>
                                        <p:tav tm="100000">
                                          <p:val>
                                            <p:strVal val="#ppt_w"/>
                                          </p:val>
                                        </p:tav>
                                      </p:tavLst>
                                    </p:anim>
                                    <p:anim calcmode="lin" valueType="num">
                                      <p:cBhvr>
                                        <p:cTn id="148" dur="1000" fill="hold"/>
                                        <p:tgtEl>
                                          <p:spTgt spid="262"/>
                                        </p:tgtEl>
                                        <p:attrNameLst>
                                          <p:attrName>ppt_h</p:attrName>
                                        </p:attrNameLst>
                                      </p:cBhvr>
                                      <p:tavLst>
                                        <p:tav tm="0">
                                          <p:val>
                                            <p:strVal val="#ppt_h"/>
                                          </p:val>
                                        </p:tav>
                                        <p:tav tm="100000">
                                          <p:val>
                                            <p:strVal val="#ppt_h"/>
                                          </p:val>
                                        </p:tav>
                                      </p:tavLst>
                                    </p:anim>
                                    <p:animEffect transition="in" filter="fade">
                                      <p:cBhvr>
                                        <p:cTn id="149" dur="1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23" grpId="0" animBg="1"/>
      <p:bldP spid="24" grpId="0"/>
      <p:bldP spid="25" grpId="0" animBg="1"/>
      <p:bldP spid="79" grpId="0" animBg="1"/>
      <p:bldP spid="80" grpId="0"/>
      <p:bldP spid="81" grpId="0" animBg="1"/>
      <p:bldP spid="95" grpId="0" animBg="1"/>
      <p:bldP spid="96" grpId="0"/>
      <p:bldP spid="97" grpId="0" animBg="1"/>
      <p:bldP spid="125" grpId="0" animBg="1"/>
      <p:bldP spid="126" grpId="0"/>
      <p:bldP spid="127" grpId="0" animBg="1"/>
      <p:bldP spid="140" grpId="0" animBg="1"/>
      <p:bldP spid="141" grpId="0"/>
      <p:bldP spid="142" grpId="0" animBg="1"/>
      <p:bldP spid="230" grpId="0" animBg="1"/>
      <p:bldP spid="231" grpId="0"/>
      <p:bldP spid="232" grpId="0" animBg="1"/>
      <p:bldP spid="254" grpId="0" animBg="1"/>
      <p:bldP spid="2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梯形 5"/>
          <p:cNvSpPr/>
          <p:nvPr/>
        </p:nvSpPr>
        <p:spPr>
          <a:xfrm>
            <a:off x="2684780" y="384175"/>
            <a:ext cx="2432685" cy="6088380"/>
          </a:xfrm>
          <a:prstGeom prst="trapezoid">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1"/>
          <a:srcRect r="30488" b="9192"/>
          <a:stretch>
            <a:fillRect/>
          </a:stretch>
        </p:blipFill>
        <p:spPr>
          <a:xfrm rot="5400000" flipV="1">
            <a:off x="8099425" y="1076960"/>
            <a:ext cx="4383405" cy="2997835"/>
          </a:xfrm>
          <a:prstGeom prst="rect">
            <a:avLst/>
          </a:prstGeom>
        </p:spPr>
      </p:pic>
      <p:sp>
        <p:nvSpPr>
          <p:cNvPr id="3" name="梯形 2"/>
          <p:cNvSpPr/>
          <p:nvPr/>
        </p:nvSpPr>
        <p:spPr>
          <a:xfrm>
            <a:off x="2459355" y="384810"/>
            <a:ext cx="1993900" cy="6088380"/>
          </a:xfrm>
          <a:prstGeom prst="trapezoid">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rcRect r="30488" b="9192"/>
          <a:stretch>
            <a:fillRect/>
          </a:stretch>
        </p:blipFill>
        <p:spPr>
          <a:xfrm rot="5400000" flipH="1">
            <a:off x="-560070" y="1346835"/>
            <a:ext cx="6089015" cy="4164330"/>
          </a:xfrm>
          <a:prstGeom prst="rect">
            <a:avLst/>
          </a:prstGeom>
        </p:spPr>
      </p:pic>
      <p:grpSp>
        <p:nvGrpSpPr>
          <p:cNvPr id="7" name="组合 6"/>
          <p:cNvGrpSpPr/>
          <p:nvPr/>
        </p:nvGrpSpPr>
        <p:grpSpPr>
          <a:xfrm>
            <a:off x="3119755" y="2325370"/>
            <a:ext cx="1333500" cy="513099"/>
            <a:chOff x="5075" y="3662"/>
            <a:chExt cx="1938" cy="785"/>
          </a:xfrm>
        </p:grpSpPr>
        <p:sp>
          <p:nvSpPr>
            <p:cNvPr id="4" name="圆角矩形 3"/>
            <p:cNvSpPr/>
            <p:nvPr/>
          </p:nvSpPr>
          <p:spPr>
            <a:xfrm>
              <a:off x="5075" y="3662"/>
              <a:ext cx="1938" cy="78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175" y="3720"/>
              <a:ext cx="1740" cy="704"/>
            </a:xfrm>
            <a:prstGeom prst="rect">
              <a:avLst/>
            </a:prstGeom>
            <a:noFill/>
          </p:spPr>
          <p:txBody>
            <a:bodyPr wrap="square" rtlCol="0">
              <a:spAutoFit/>
            </a:bodyPr>
            <a:lstStyle/>
            <a:p>
              <a:r>
                <a:rPr lang="en-US" altLang="zh-CN" sz="2400" b="1" dirty="0" smtClean="0">
                  <a:solidFill>
                    <a:srgbClr val="2F8383"/>
                  </a:solidFill>
                  <a:latin typeface="字魂58号-创中黑" panose="00000500000000000000" pitchFamily="2" charset="-122"/>
                  <a:ea typeface="字魂58号-创中黑" panose="00000500000000000000" pitchFamily="2" charset="-122"/>
                </a:rPr>
                <a:t>Part  02</a:t>
              </a:r>
              <a:endParaRPr lang="en-US" altLang="zh-CN" sz="2400" b="1" dirty="0" smtClean="0">
                <a:solidFill>
                  <a:srgbClr val="2F8383"/>
                </a:solidFill>
                <a:latin typeface="字魂58号-创中黑" panose="00000500000000000000" pitchFamily="2" charset="-122"/>
                <a:ea typeface="字魂58号-创中黑" panose="00000500000000000000" pitchFamily="2" charset="-122"/>
              </a:endParaRPr>
            </a:p>
          </p:txBody>
        </p:sp>
      </p:grpSp>
      <p:sp>
        <p:nvSpPr>
          <p:cNvPr id="12" name="矩形 11"/>
          <p:cNvSpPr/>
          <p:nvPr/>
        </p:nvSpPr>
        <p:spPr>
          <a:xfrm>
            <a:off x="4938395" y="3305175"/>
            <a:ext cx="5870575" cy="922020"/>
          </a:xfrm>
          <a:prstGeom prst="rect">
            <a:avLst/>
          </a:prstGeom>
          <a:noFill/>
        </p:spPr>
        <p:txBody>
          <a:bodyPr wrap="square" rtlCol="0">
            <a:spAutoFit/>
          </a:bodyPr>
          <a:lstStyle/>
          <a:p>
            <a:pPr algn="dist"/>
            <a:r>
              <a:rPr lang="zh-CN" altLang="en-US" sz="5400" dirty="0">
                <a:solidFill>
                  <a:srgbClr val="2F8383"/>
                </a:solidFill>
                <a:latin typeface="字魂105号-简雅黑" panose="00000500000000000000" pitchFamily="2" charset="-122"/>
                <a:ea typeface="字魂105号-简雅黑" panose="00000500000000000000" pitchFamily="2" charset="-122"/>
              </a:rPr>
              <a:t>研究方法及过程</a:t>
            </a:r>
            <a:endParaRPr lang="zh-CN" altLang="en-US" sz="5400" dirty="0">
              <a:solidFill>
                <a:srgbClr val="2F8383"/>
              </a:solidFill>
              <a:latin typeface="字魂105号-简雅黑" panose="00000500000000000000" pitchFamily="2" charset="-122"/>
              <a:ea typeface="字魂105号-简雅黑" panose="00000500000000000000" pitchFamily="2" charset="-122"/>
            </a:endParaRPr>
          </a:p>
        </p:txBody>
      </p:sp>
      <p:sp>
        <p:nvSpPr>
          <p:cNvPr id="21" name="Freeform 22"/>
          <p:cNvSpPr>
            <a:spLocks noEditPoints="1"/>
          </p:cNvSpPr>
          <p:nvPr/>
        </p:nvSpPr>
        <p:spPr bwMode="auto">
          <a:xfrm>
            <a:off x="3463290" y="3515360"/>
            <a:ext cx="647065" cy="501650"/>
          </a:xfrm>
          <a:custGeom>
            <a:avLst/>
            <a:gdLst>
              <a:gd name="T0" fmla="*/ 107 w 136"/>
              <a:gd name="T1" fmla="*/ 18 h 102"/>
              <a:gd name="T2" fmla="*/ 115 w 136"/>
              <a:gd name="T3" fmla="*/ 20 h 102"/>
              <a:gd name="T4" fmla="*/ 119 w 136"/>
              <a:gd name="T5" fmla="*/ 4 h 102"/>
              <a:gd name="T6" fmla="*/ 105 w 136"/>
              <a:gd name="T7" fmla="*/ 0 h 102"/>
              <a:gd name="T8" fmla="*/ 34 w 136"/>
              <a:gd name="T9" fmla="*/ 61 h 102"/>
              <a:gd name="T10" fmla="*/ 117 w 136"/>
              <a:gd name="T11" fmla="*/ 102 h 102"/>
              <a:gd name="T12" fmla="*/ 34 w 136"/>
              <a:gd name="T13" fmla="*/ 61 h 102"/>
              <a:gd name="T14" fmla="*/ 0 w 136"/>
              <a:gd name="T15" fmla="*/ 65 h 102"/>
              <a:gd name="T16" fmla="*/ 4 w 136"/>
              <a:gd name="T17" fmla="*/ 102 h 102"/>
              <a:gd name="T18" fmla="*/ 10 w 136"/>
              <a:gd name="T19" fmla="*/ 61 h 102"/>
              <a:gd name="T20" fmla="*/ 131 w 136"/>
              <a:gd name="T21" fmla="*/ 61 h 102"/>
              <a:gd name="T22" fmla="*/ 121 w 136"/>
              <a:gd name="T23" fmla="*/ 102 h 102"/>
              <a:gd name="T24" fmla="*/ 136 w 136"/>
              <a:gd name="T25" fmla="*/ 98 h 102"/>
              <a:gd name="T26" fmla="*/ 131 w 136"/>
              <a:gd name="T27" fmla="*/ 61 h 102"/>
              <a:gd name="T28" fmla="*/ 22 w 136"/>
              <a:gd name="T29" fmla="*/ 102 h 102"/>
              <a:gd name="T30" fmla="*/ 30 w 136"/>
              <a:gd name="T31" fmla="*/ 61 h 102"/>
              <a:gd name="T32" fmla="*/ 127 w 136"/>
              <a:gd name="T33" fmla="*/ 49 h 102"/>
              <a:gd name="T34" fmla="*/ 123 w 136"/>
              <a:gd name="T35" fmla="*/ 28 h 102"/>
              <a:gd name="T36" fmla="*/ 8 w 136"/>
              <a:gd name="T37" fmla="*/ 33 h 102"/>
              <a:gd name="T38" fmla="*/ 12 w 136"/>
              <a:gd name="T39" fmla="*/ 53 h 102"/>
              <a:gd name="T40" fmla="*/ 127 w 136"/>
              <a:gd name="T41" fmla="*/ 49 h 102"/>
              <a:gd name="T42" fmla="*/ 33 w 136"/>
              <a:gd name="T43" fmla="*/ 35 h 102"/>
              <a:gd name="T44" fmla="*/ 29 w 136"/>
              <a:gd name="T45" fmla="*/ 35 h 102"/>
              <a:gd name="T46" fmla="*/ 24 w 136"/>
              <a:gd name="T47" fmla="*/ 47 h 102"/>
              <a:gd name="T48" fmla="*/ 20 w 136"/>
              <a:gd name="T49" fmla="*/ 47 h 102"/>
              <a:gd name="T50" fmla="*/ 22 w 136"/>
              <a:gd name="T51" fmla="*/ 33 h 102"/>
              <a:gd name="T52" fmla="*/ 24 w 136"/>
              <a:gd name="T53" fmla="*/ 47 h 102"/>
              <a:gd name="T54" fmla="*/ 29 w 136"/>
              <a:gd name="T55" fmla="*/ 43 h 102"/>
              <a:gd name="T56" fmla="*/ 33 w 136"/>
              <a:gd name="T57" fmla="*/ 43 h 102"/>
              <a:gd name="T58" fmla="*/ 35 w 136"/>
              <a:gd name="T59" fmla="*/ 49 h 102"/>
              <a:gd name="T60" fmla="*/ 35 w 136"/>
              <a:gd name="T61" fmla="*/ 45 h 102"/>
              <a:gd name="T62" fmla="*/ 35 w 136"/>
              <a:gd name="T63" fmla="*/ 49 h 102"/>
              <a:gd name="T64" fmla="*/ 33 w 136"/>
              <a:gd name="T65" fmla="*/ 39 h 102"/>
              <a:gd name="T66" fmla="*/ 37 w 136"/>
              <a:gd name="T67" fmla="*/ 39 h 102"/>
              <a:gd name="T68" fmla="*/ 119 w 136"/>
              <a:gd name="T69" fmla="*/ 45 h 102"/>
              <a:gd name="T70" fmla="*/ 111 w 136"/>
              <a:gd name="T71" fmla="*/ 45 h 102"/>
              <a:gd name="T72" fmla="*/ 115 w 136"/>
              <a:gd name="T73" fmla="*/ 33 h 102"/>
              <a:gd name="T74" fmla="*/ 119 w 136"/>
              <a:gd name="T75" fmla="*/ 45 h 102"/>
              <a:gd name="T76" fmla="*/ 105 w 136"/>
              <a:gd name="T77" fmla="*/ 20 h 102"/>
              <a:gd name="T78" fmla="*/ 103 w 136"/>
              <a:gd name="T79" fmla="*/ 2 h 102"/>
              <a:gd name="T80" fmla="*/ 20 w 136"/>
              <a:gd name="T81" fmla="*/ 0 h 102"/>
              <a:gd name="T82" fmla="*/ 16 w 136"/>
              <a:gd name="T83" fmla="*/ 16 h 102"/>
              <a:gd name="T84" fmla="*/ 82 w 136"/>
              <a:gd name="T85" fmla="*/ 4 h 102"/>
              <a:gd name="T86" fmla="*/ 99 w 136"/>
              <a:gd name="T87" fmla="*/ 16 h 102"/>
              <a:gd name="T88" fmla="*/ 82 w 136"/>
              <a:gd name="T89"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02">
                <a:moveTo>
                  <a:pt x="107" y="2"/>
                </a:moveTo>
                <a:cubicBezTo>
                  <a:pt x="109" y="7"/>
                  <a:pt x="109" y="13"/>
                  <a:pt x="107" y="18"/>
                </a:cubicBezTo>
                <a:cubicBezTo>
                  <a:pt x="107" y="19"/>
                  <a:pt x="106" y="20"/>
                  <a:pt x="105" y="20"/>
                </a:cubicBezTo>
                <a:cubicBezTo>
                  <a:pt x="115" y="20"/>
                  <a:pt x="115" y="20"/>
                  <a:pt x="115" y="20"/>
                </a:cubicBezTo>
                <a:cubicBezTo>
                  <a:pt x="117" y="20"/>
                  <a:pt x="119" y="18"/>
                  <a:pt x="119" y="16"/>
                </a:cubicBezTo>
                <a:cubicBezTo>
                  <a:pt x="119" y="4"/>
                  <a:pt x="119" y="4"/>
                  <a:pt x="119" y="4"/>
                </a:cubicBezTo>
                <a:cubicBezTo>
                  <a:pt x="119" y="1"/>
                  <a:pt x="117" y="0"/>
                  <a:pt x="115" y="0"/>
                </a:cubicBezTo>
                <a:cubicBezTo>
                  <a:pt x="105" y="0"/>
                  <a:pt x="105" y="0"/>
                  <a:pt x="105" y="0"/>
                </a:cubicBezTo>
                <a:cubicBezTo>
                  <a:pt x="106" y="0"/>
                  <a:pt x="107" y="1"/>
                  <a:pt x="107" y="2"/>
                </a:cubicBezTo>
                <a:close/>
                <a:moveTo>
                  <a:pt x="34" y="61"/>
                </a:moveTo>
                <a:cubicBezTo>
                  <a:pt x="32" y="75"/>
                  <a:pt x="32" y="89"/>
                  <a:pt x="34" y="102"/>
                </a:cubicBezTo>
                <a:cubicBezTo>
                  <a:pt x="117" y="102"/>
                  <a:pt x="117" y="102"/>
                  <a:pt x="117" y="102"/>
                </a:cubicBezTo>
                <a:cubicBezTo>
                  <a:pt x="121" y="93"/>
                  <a:pt x="121" y="70"/>
                  <a:pt x="117" y="61"/>
                </a:cubicBezTo>
                <a:lnTo>
                  <a:pt x="34" y="61"/>
                </a:lnTo>
                <a:close/>
                <a:moveTo>
                  <a:pt x="4" y="61"/>
                </a:moveTo>
                <a:cubicBezTo>
                  <a:pt x="2" y="61"/>
                  <a:pt x="0" y="63"/>
                  <a:pt x="0" y="65"/>
                </a:cubicBezTo>
                <a:cubicBezTo>
                  <a:pt x="0" y="98"/>
                  <a:pt x="0" y="98"/>
                  <a:pt x="0" y="98"/>
                </a:cubicBezTo>
                <a:cubicBezTo>
                  <a:pt x="0" y="101"/>
                  <a:pt x="2" y="102"/>
                  <a:pt x="4" y="102"/>
                </a:cubicBezTo>
                <a:cubicBezTo>
                  <a:pt x="10" y="102"/>
                  <a:pt x="10" y="102"/>
                  <a:pt x="10" y="102"/>
                </a:cubicBezTo>
                <a:cubicBezTo>
                  <a:pt x="8" y="98"/>
                  <a:pt x="8" y="66"/>
                  <a:pt x="10" y="61"/>
                </a:cubicBezTo>
                <a:lnTo>
                  <a:pt x="4" y="61"/>
                </a:lnTo>
                <a:close/>
                <a:moveTo>
                  <a:pt x="131" y="61"/>
                </a:moveTo>
                <a:cubicBezTo>
                  <a:pt x="121" y="61"/>
                  <a:pt x="121" y="61"/>
                  <a:pt x="121" y="61"/>
                </a:cubicBezTo>
                <a:cubicBezTo>
                  <a:pt x="125" y="70"/>
                  <a:pt x="124" y="95"/>
                  <a:pt x="121" y="102"/>
                </a:cubicBezTo>
                <a:cubicBezTo>
                  <a:pt x="131" y="102"/>
                  <a:pt x="131" y="102"/>
                  <a:pt x="131" y="102"/>
                </a:cubicBezTo>
                <a:cubicBezTo>
                  <a:pt x="134" y="102"/>
                  <a:pt x="136" y="101"/>
                  <a:pt x="136" y="98"/>
                </a:cubicBezTo>
                <a:cubicBezTo>
                  <a:pt x="136" y="65"/>
                  <a:pt x="136" y="65"/>
                  <a:pt x="136" y="65"/>
                </a:cubicBezTo>
                <a:cubicBezTo>
                  <a:pt x="136" y="63"/>
                  <a:pt x="134" y="61"/>
                  <a:pt x="131" y="61"/>
                </a:cubicBezTo>
                <a:close/>
                <a:moveTo>
                  <a:pt x="22" y="61"/>
                </a:moveTo>
                <a:cubicBezTo>
                  <a:pt x="19" y="69"/>
                  <a:pt x="19" y="95"/>
                  <a:pt x="22" y="102"/>
                </a:cubicBezTo>
                <a:cubicBezTo>
                  <a:pt x="30" y="102"/>
                  <a:pt x="30" y="102"/>
                  <a:pt x="30" y="102"/>
                </a:cubicBezTo>
                <a:cubicBezTo>
                  <a:pt x="28" y="89"/>
                  <a:pt x="28" y="75"/>
                  <a:pt x="30" y="61"/>
                </a:cubicBezTo>
                <a:lnTo>
                  <a:pt x="22" y="61"/>
                </a:lnTo>
                <a:close/>
                <a:moveTo>
                  <a:pt x="127" y="49"/>
                </a:moveTo>
                <a:cubicBezTo>
                  <a:pt x="127" y="33"/>
                  <a:pt x="127" y="33"/>
                  <a:pt x="127" y="33"/>
                </a:cubicBezTo>
                <a:cubicBezTo>
                  <a:pt x="127" y="30"/>
                  <a:pt x="125" y="28"/>
                  <a:pt x="123" y="28"/>
                </a:cubicBezTo>
                <a:cubicBezTo>
                  <a:pt x="12" y="28"/>
                  <a:pt x="12" y="28"/>
                  <a:pt x="12" y="28"/>
                </a:cubicBezTo>
                <a:cubicBezTo>
                  <a:pt x="10" y="28"/>
                  <a:pt x="8" y="30"/>
                  <a:pt x="8" y="33"/>
                </a:cubicBezTo>
                <a:cubicBezTo>
                  <a:pt x="8" y="49"/>
                  <a:pt x="8" y="49"/>
                  <a:pt x="8" y="49"/>
                </a:cubicBezTo>
                <a:cubicBezTo>
                  <a:pt x="8" y="51"/>
                  <a:pt x="10" y="53"/>
                  <a:pt x="12" y="53"/>
                </a:cubicBezTo>
                <a:cubicBezTo>
                  <a:pt x="123" y="53"/>
                  <a:pt x="123" y="53"/>
                  <a:pt x="123" y="53"/>
                </a:cubicBezTo>
                <a:cubicBezTo>
                  <a:pt x="125" y="53"/>
                  <a:pt x="127" y="51"/>
                  <a:pt x="127" y="49"/>
                </a:cubicBezTo>
                <a:close/>
                <a:moveTo>
                  <a:pt x="31" y="33"/>
                </a:moveTo>
                <a:cubicBezTo>
                  <a:pt x="32" y="33"/>
                  <a:pt x="33" y="33"/>
                  <a:pt x="33" y="35"/>
                </a:cubicBezTo>
                <a:cubicBezTo>
                  <a:pt x="33" y="36"/>
                  <a:pt x="32" y="37"/>
                  <a:pt x="31" y="37"/>
                </a:cubicBezTo>
                <a:cubicBezTo>
                  <a:pt x="29" y="37"/>
                  <a:pt x="29" y="36"/>
                  <a:pt x="29" y="35"/>
                </a:cubicBezTo>
                <a:cubicBezTo>
                  <a:pt x="29" y="33"/>
                  <a:pt x="29" y="33"/>
                  <a:pt x="31" y="33"/>
                </a:cubicBezTo>
                <a:close/>
                <a:moveTo>
                  <a:pt x="24" y="47"/>
                </a:moveTo>
                <a:cubicBezTo>
                  <a:pt x="24" y="48"/>
                  <a:pt x="24" y="49"/>
                  <a:pt x="22" y="49"/>
                </a:cubicBezTo>
                <a:cubicBezTo>
                  <a:pt x="21" y="49"/>
                  <a:pt x="20" y="48"/>
                  <a:pt x="20" y="47"/>
                </a:cubicBezTo>
                <a:cubicBezTo>
                  <a:pt x="20" y="35"/>
                  <a:pt x="20" y="35"/>
                  <a:pt x="20" y="35"/>
                </a:cubicBezTo>
                <a:cubicBezTo>
                  <a:pt x="20" y="33"/>
                  <a:pt x="21" y="33"/>
                  <a:pt x="22" y="33"/>
                </a:cubicBezTo>
                <a:cubicBezTo>
                  <a:pt x="24" y="33"/>
                  <a:pt x="24" y="33"/>
                  <a:pt x="24" y="35"/>
                </a:cubicBezTo>
                <a:lnTo>
                  <a:pt x="24" y="47"/>
                </a:lnTo>
                <a:close/>
                <a:moveTo>
                  <a:pt x="31" y="45"/>
                </a:moveTo>
                <a:cubicBezTo>
                  <a:pt x="29" y="45"/>
                  <a:pt x="29" y="44"/>
                  <a:pt x="29" y="43"/>
                </a:cubicBezTo>
                <a:cubicBezTo>
                  <a:pt x="29" y="42"/>
                  <a:pt x="29" y="41"/>
                  <a:pt x="31" y="41"/>
                </a:cubicBezTo>
                <a:cubicBezTo>
                  <a:pt x="32" y="41"/>
                  <a:pt x="33" y="42"/>
                  <a:pt x="33" y="43"/>
                </a:cubicBezTo>
                <a:cubicBezTo>
                  <a:pt x="33" y="44"/>
                  <a:pt x="32" y="45"/>
                  <a:pt x="31" y="45"/>
                </a:cubicBezTo>
                <a:close/>
                <a:moveTo>
                  <a:pt x="35" y="49"/>
                </a:moveTo>
                <a:cubicBezTo>
                  <a:pt x="34" y="49"/>
                  <a:pt x="33" y="48"/>
                  <a:pt x="33" y="47"/>
                </a:cubicBezTo>
                <a:cubicBezTo>
                  <a:pt x="33" y="46"/>
                  <a:pt x="34" y="45"/>
                  <a:pt x="35" y="45"/>
                </a:cubicBezTo>
                <a:cubicBezTo>
                  <a:pt x="36" y="45"/>
                  <a:pt x="37" y="46"/>
                  <a:pt x="37" y="47"/>
                </a:cubicBezTo>
                <a:cubicBezTo>
                  <a:pt x="37" y="48"/>
                  <a:pt x="36" y="49"/>
                  <a:pt x="35" y="49"/>
                </a:cubicBezTo>
                <a:close/>
                <a:moveTo>
                  <a:pt x="35" y="41"/>
                </a:moveTo>
                <a:cubicBezTo>
                  <a:pt x="34" y="41"/>
                  <a:pt x="33" y="40"/>
                  <a:pt x="33" y="39"/>
                </a:cubicBezTo>
                <a:cubicBezTo>
                  <a:pt x="33" y="38"/>
                  <a:pt x="34" y="37"/>
                  <a:pt x="35" y="37"/>
                </a:cubicBezTo>
                <a:cubicBezTo>
                  <a:pt x="36" y="37"/>
                  <a:pt x="37" y="38"/>
                  <a:pt x="37" y="39"/>
                </a:cubicBezTo>
                <a:cubicBezTo>
                  <a:pt x="37" y="40"/>
                  <a:pt x="36" y="41"/>
                  <a:pt x="35" y="41"/>
                </a:cubicBezTo>
                <a:close/>
                <a:moveTo>
                  <a:pt x="119" y="45"/>
                </a:moveTo>
                <a:cubicBezTo>
                  <a:pt x="119" y="47"/>
                  <a:pt x="117" y="49"/>
                  <a:pt x="115" y="49"/>
                </a:cubicBezTo>
                <a:cubicBezTo>
                  <a:pt x="113" y="49"/>
                  <a:pt x="111" y="47"/>
                  <a:pt x="111" y="45"/>
                </a:cubicBezTo>
                <a:cubicBezTo>
                  <a:pt x="111" y="37"/>
                  <a:pt x="111" y="37"/>
                  <a:pt x="111" y="37"/>
                </a:cubicBezTo>
                <a:cubicBezTo>
                  <a:pt x="111" y="34"/>
                  <a:pt x="113" y="33"/>
                  <a:pt x="115" y="33"/>
                </a:cubicBezTo>
                <a:cubicBezTo>
                  <a:pt x="117" y="33"/>
                  <a:pt x="119" y="34"/>
                  <a:pt x="119" y="37"/>
                </a:cubicBezTo>
                <a:lnTo>
                  <a:pt x="119" y="45"/>
                </a:lnTo>
                <a:close/>
                <a:moveTo>
                  <a:pt x="20" y="20"/>
                </a:moveTo>
                <a:cubicBezTo>
                  <a:pt x="105" y="20"/>
                  <a:pt x="105" y="20"/>
                  <a:pt x="105" y="20"/>
                </a:cubicBezTo>
                <a:cubicBezTo>
                  <a:pt x="104" y="20"/>
                  <a:pt x="103" y="19"/>
                  <a:pt x="103" y="18"/>
                </a:cubicBezTo>
                <a:cubicBezTo>
                  <a:pt x="105" y="13"/>
                  <a:pt x="105" y="7"/>
                  <a:pt x="103" y="2"/>
                </a:cubicBezTo>
                <a:cubicBezTo>
                  <a:pt x="103" y="1"/>
                  <a:pt x="104" y="0"/>
                  <a:pt x="105" y="0"/>
                </a:cubicBezTo>
                <a:cubicBezTo>
                  <a:pt x="20" y="0"/>
                  <a:pt x="20" y="0"/>
                  <a:pt x="20" y="0"/>
                </a:cubicBezTo>
                <a:cubicBezTo>
                  <a:pt x="18" y="0"/>
                  <a:pt x="16" y="1"/>
                  <a:pt x="16" y="4"/>
                </a:cubicBezTo>
                <a:cubicBezTo>
                  <a:pt x="16" y="16"/>
                  <a:pt x="16" y="16"/>
                  <a:pt x="16" y="16"/>
                </a:cubicBezTo>
                <a:cubicBezTo>
                  <a:pt x="16" y="18"/>
                  <a:pt x="18" y="20"/>
                  <a:pt x="20" y="20"/>
                </a:cubicBezTo>
                <a:close/>
                <a:moveTo>
                  <a:pt x="82" y="4"/>
                </a:moveTo>
                <a:cubicBezTo>
                  <a:pt x="99" y="4"/>
                  <a:pt x="99" y="4"/>
                  <a:pt x="99" y="4"/>
                </a:cubicBezTo>
                <a:cubicBezTo>
                  <a:pt x="99" y="16"/>
                  <a:pt x="99" y="16"/>
                  <a:pt x="99" y="16"/>
                </a:cubicBezTo>
                <a:cubicBezTo>
                  <a:pt x="82" y="16"/>
                  <a:pt x="82" y="16"/>
                  <a:pt x="82" y="16"/>
                </a:cubicBezTo>
                <a:lnTo>
                  <a:pt x="82" y="4"/>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3" name="文本框 12"/>
          <p:cNvSpPr txBox="1"/>
          <p:nvPr/>
        </p:nvSpPr>
        <p:spPr>
          <a:xfrm>
            <a:off x="5379720" y="4245610"/>
            <a:ext cx="4987290" cy="521970"/>
          </a:xfrm>
          <a:prstGeom prst="rect">
            <a:avLst/>
          </a:prstGeom>
          <a:noFill/>
        </p:spPr>
        <p:txBody>
          <a:bodyPr wrap="square" rtlCol="0">
            <a:spAutoFit/>
          </a:bodyPr>
          <a:lstStyle/>
          <a:p>
            <a:pPr algn="ctr"/>
            <a:r>
              <a:rPr lang="zh-CN" altLang="en-US" sz="1400" dirty="0" smtClean="0">
                <a:latin typeface="字魂58号-创中黑" panose="00000500000000000000" pitchFamily="2" charset="-122"/>
                <a:ea typeface="字魂58号-创中黑" panose="00000500000000000000" pitchFamily="2" charset="-122"/>
              </a:rPr>
              <a:t>请添加您所需要的文本请添加您所需要的文本请添加您所请添加您所需要的文本请添加您所需要的文本请添加您。</a:t>
            </a:r>
            <a:endParaRPr lang="zh-CN" altLang="en-US" sz="1200" dirty="0">
              <a:latin typeface="字魂58号-创中黑" panose="00000500000000000000" pitchFamily="2" charset="-122"/>
              <a:ea typeface="字魂58号-创中黑" panose="00000500000000000000" pitchFamily="2" charset="-122"/>
            </a:endParaRPr>
          </a:p>
        </p:txBody>
      </p:sp>
      <p:grpSp>
        <p:nvGrpSpPr>
          <p:cNvPr id="22" name="组合 21"/>
          <p:cNvGrpSpPr/>
          <p:nvPr/>
        </p:nvGrpSpPr>
        <p:grpSpPr>
          <a:xfrm>
            <a:off x="7294730" y="2695945"/>
            <a:ext cx="1157484" cy="341194"/>
            <a:chOff x="6239307" y="5049672"/>
            <a:chExt cx="1208050" cy="409432"/>
          </a:xfrm>
        </p:grpSpPr>
        <p:sp>
          <p:nvSpPr>
            <p:cNvPr id="18" name="燕尾形 17"/>
            <p:cNvSpPr/>
            <p:nvPr/>
          </p:nvSpPr>
          <p:spPr>
            <a:xfrm>
              <a:off x="6537278" y="5049672"/>
              <a:ext cx="347689" cy="409432"/>
            </a:xfrm>
            <a:prstGeom prst="chevron">
              <a:avLst>
                <a:gd name="adj" fmla="val 65701"/>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6827992" y="5049672"/>
              <a:ext cx="347689" cy="409432"/>
            </a:xfrm>
            <a:prstGeom prst="chevron">
              <a:avLst>
                <a:gd name="adj" fmla="val 65701"/>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7099668" y="5049672"/>
              <a:ext cx="347689" cy="409432"/>
            </a:xfrm>
            <a:prstGeom prst="chevron">
              <a:avLst>
                <a:gd name="adj" fmla="val 65701"/>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6239307" y="5049672"/>
              <a:ext cx="347689" cy="409432"/>
            </a:xfrm>
            <a:prstGeom prst="chevron">
              <a:avLst>
                <a:gd name="adj" fmla="val 65701"/>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drap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500"/>
                                        <p:tgtEl>
                                          <p:spTgt spid="2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par>
                                <p:cTn id="32" presetID="14" presetClass="entr" presetSubtype="1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randombar(horizontal)">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P spid="3" grpId="0" animBg="1"/>
      <p:bldP spid="12" grpId="0"/>
      <p:bldP spid="21"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810"/>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640" y="835702"/>
            <a:ext cx="3886200" cy="645160"/>
          </a:xfrm>
          <a:prstGeom prst="rect">
            <a:avLst/>
          </a:prstGeom>
        </p:spPr>
        <p:txBody>
          <a:bodyPr wrap="square">
            <a:spAutoFit/>
          </a:bodyPr>
          <a:lstStyle/>
          <a:p>
            <a:pPr lvl="0" algn="l">
              <a:buClrTx/>
              <a:buSzTx/>
              <a:buFontTx/>
              <a:defRPr/>
            </a:pPr>
            <a:r>
              <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rPr>
              <a:t>研究方法及过程</a:t>
            </a:r>
            <a:endParaRPr lang="zh-CN" altLang="en-US" sz="3600" kern="100" dirty="0">
              <a:latin typeface="字魂105号-简雅黑" panose="00000500000000000000" pitchFamily="2" charset="-122"/>
              <a:ea typeface="字魂105号-简雅黑" panose="00000500000000000000" pitchFamily="2" charset="-122"/>
              <a:cs typeface="Times New Roman" panose="02020603050405020304" pitchFamily="18" charset="0"/>
              <a:sym typeface="+mn-ea"/>
            </a:endParaRPr>
          </a:p>
        </p:txBody>
      </p:sp>
      <p:grpSp>
        <p:nvGrpSpPr>
          <p:cNvPr id="9" name="1"/>
          <p:cNvGrpSpPr/>
          <p:nvPr/>
        </p:nvGrpSpPr>
        <p:grpSpPr>
          <a:xfrm flipH="1">
            <a:off x="8000365" y="1569720"/>
            <a:ext cx="3202305" cy="4754880"/>
            <a:chOff x="903984" y="2062163"/>
            <a:chExt cx="3317179" cy="4797426"/>
          </a:xfrm>
        </p:grpSpPr>
        <p:sp>
          <p:nvSpPr>
            <p:cNvPr id="10" name="Freeform 5"/>
            <p:cNvSpPr/>
            <p:nvPr/>
          </p:nvSpPr>
          <p:spPr bwMode="auto">
            <a:xfrm>
              <a:off x="1427163" y="5394326"/>
              <a:ext cx="2395538" cy="611188"/>
            </a:xfrm>
            <a:custGeom>
              <a:avLst/>
              <a:gdLst>
                <a:gd name="T0" fmla="*/ 831 w 1419"/>
                <a:gd name="T1" fmla="*/ 0 h 362"/>
                <a:gd name="T2" fmla="*/ 831 w 1419"/>
                <a:gd name="T3" fmla="*/ 24 h 362"/>
                <a:gd name="T4" fmla="*/ 835 w 1419"/>
                <a:gd name="T5" fmla="*/ 37 h 362"/>
                <a:gd name="T6" fmla="*/ 847 w 1419"/>
                <a:gd name="T7" fmla="*/ 60 h 362"/>
                <a:gd name="T8" fmla="*/ 858 w 1419"/>
                <a:gd name="T9" fmla="*/ 99 h 362"/>
                <a:gd name="T10" fmla="*/ 858 w 1419"/>
                <a:gd name="T11" fmla="*/ 100 h 362"/>
                <a:gd name="T12" fmla="*/ 858 w 1419"/>
                <a:gd name="T13" fmla="*/ 101 h 362"/>
                <a:gd name="T14" fmla="*/ 858 w 1419"/>
                <a:gd name="T15" fmla="*/ 101 h 362"/>
                <a:gd name="T16" fmla="*/ 791 w 1419"/>
                <a:gd name="T17" fmla="*/ 154 h 362"/>
                <a:gd name="T18" fmla="*/ 724 w 1419"/>
                <a:gd name="T19" fmla="*/ 96 h 362"/>
                <a:gd name="T20" fmla="*/ 724 w 1419"/>
                <a:gd name="T21" fmla="*/ 96 h 362"/>
                <a:gd name="T22" fmla="*/ 735 w 1419"/>
                <a:gd name="T23" fmla="*/ 60 h 362"/>
                <a:gd name="T24" fmla="*/ 746 w 1419"/>
                <a:gd name="T25" fmla="*/ 39 h 362"/>
                <a:gd name="T26" fmla="*/ 750 w 1419"/>
                <a:gd name="T27" fmla="*/ 24 h 362"/>
                <a:gd name="T28" fmla="*/ 751 w 1419"/>
                <a:gd name="T29" fmla="*/ 24 h 362"/>
                <a:gd name="T30" fmla="*/ 751 w 1419"/>
                <a:gd name="T31" fmla="*/ 0 h 362"/>
                <a:gd name="T32" fmla="*/ 30 w 1419"/>
                <a:gd name="T33" fmla="*/ 0 h 362"/>
                <a:gd name="T34" fmla="*/ 0 w 1419"/>
                <a:gd name="T35" fmla="*/ 161 h 362"/>
                <a:gd name="T36" fmla="*/ 876 w 1419"/>
                <a:gd name="T37" fmla="*/ 362 h 362"/>
                <a:gd name="T38" fmla="*/ 953 w 1419"/>
                <a:gd name="T39" fmla="*/ 133 h 362"/>
                <a:gd name="T40" fmla="*/ 1362 w 1419"/>
                <a:gd name="T41" fmla="*/ 133 h 362"/>
                <a:gd name="T42" fmla="*/ 1419 w 1419"/>
                <a:gd name="T43" fmla="*/ 0 h 362"/>
                <a:gd name="T44" fmla="*/ 831 w 1419"/>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9" h="362">
                  <a:moveTo>
                    <a:pt x="831" y="0"/>
                  </a:moveTo>
                  <a:cubicBezTo>
                    <a:pt x="831" y="24"/>
                    <a:pt x="831" y="24"/>
                    <a:pt x="831" y="24"/>
                  </a:cubicBezTo>
                  <a:cubicBezTo>
                    <a:pt x="835" y="37"/>
                    <a:pt x="835" y="37"/>
                    <a:pt x="835" y="37"/>
                  </a:cubicBezTo>
                  <a:cubicBezTo>
                    <a:pt x="838" y="46"/>
                    <a:pt x="840" y="50"/>
                    <a:pt x="847" y="60"/>
                  </a:cubicBezTo>
                  <a:cubicBezTo>
                    <a:pt x="856" y="71"/>
                    <a:pt x="859" y="84"/>
                    <a:pt x="858" y="99"/>
                  </a:cubicBezTo>
                  <a:cubicBezTo>
                    <a:pt x="858" y="99"/>
                    <a:pt x="858" y="100"/>
                    <a:pt x="858" y="100"/>
                  </a:cubicBezTo>
                  <a:cubicBezTo>
                    <a:pt x="858" y="101"/>
                    <a:pt x="858" y="101"/>
                    <a:pt x="858" y="101"/>
                  </a:cubicBezTo>
                  <a:cubicBezTo>
                    <a:pt x="858" y="101"/>
                    <a:pt x="858" y="101"/>
                    <a:pt x="858" y="101"/>
                  </a:cubicBezTo>
                  <a:cubicBezTo>
                    <a:pt x="855" y="130"/>
                    <a:pt x="826" y="154"/>
                    <a:pt x="791" y="154"/>
                  </a:cubicBezTo>
                  <a:cubicBezTo>
                    <a:pt x="754" y="154"/>
                    <a:pt x="724" y="128"/>
                    <a:pt x="724" y="96"/>
                  </a:cubicBezTo>
                  <a:cubicBezTo>
                    <a:pt x="724" y="96"/>
                    <a:pt x="724" y="96"/>
                    <a:pt x="724" y="96"/>
                  </a:cubicBezTo>
                  <a:cubicBezTo>
                    <a:pt x="723" y="82"/>
                    <a:pt x="727" y="71"/>
                    <a:pt x="735" y="60"/>
                  </a:cubicBezTo>
                  <a:cubicBezTo>
                    <a:pt x="741" y="51"/>
                    <a:pt x="744" y="47"/>
                    <a:pt x="746" y="39"/>
                  </a:cubicBezTo>
                  <a:cubicBezTo>
                    <a:pt x="750" y="24"/>
                    <a:pt x="750" y="24"/>
                    <a:pt x="750" y="24"/>
                  </a:cubicBezTo>
                  <a:cubicBezTo>
                    <a:pt x="751" y="24"/>
                    <a:pt x="751" y="24"/>
                    <a:pt x="751" y="24"/>
                  </a:cubicBezTo>
                  <a:cubicBezTo>
                    <a:pt x="751" y="0"/>
                    <a:pt x="751" y="0"/>
                    <a:pt x="751" y="0"/>
                  </a:cubicBezTo>
                  <a:cubicBezTo>
                    <a:pt x="30" y="0"/>
                    <a:pt x="30" y="0"/>
                    <a:pt x="30" y="0"/>
                  </a:cubicBezTo>
                  <a:cubicBezTo>
                    <a:pt x="18" y="87"/>
                    <a:pt x="0" y="161"/>
                    <a:pt x="0" y="161"/>
                  </a:cubicBezTo>
                  <a:cubicBezTo>
                    <a:pt x="876" y="362"/>
                    <a:pt x="876" y="362"/>
                    <a:pt x="876" y="362"/>
                  </a:cubicBezTo>
                  <a:cubicBezTo>
                    <a:pt x="876" y="362"/>
                    <a:pt x="908" y="149"/>
                    <a:pt x="953" y="133"/>
                  </a:cubicBezTo>
                  <a:cubicBezTo>
                    <a:pt x="997" y="117"/>
                    <a:pt x="1278" y="237"/>
                    <a:pt x="1362" y="133"/>
                  </a:cubicBezTo>
                  <a:cubicBezTo>
                    <a:pt x="1399" y="87"/>
                    <a:pt x="1414" y="40"/>
                    <a:pt x="1419" y="0"/>
                  </a:cubicBezTo>
                  <a:lnTo>
                    <a:pt x="831" y="0"/>
                  </a:ln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11" name="Freeform 6"/>
            <p:cNvSpPr/>
            <p:nvPr/>
          </p:nvSpPr>
          <p:spPr bwMode="auto">
            <a:xfrm>
              <a:off x="3135313" y="2835276"/>
              <a:ext cx="841375" cy="728663"/>
            </a:xfrm>
            <a:custGeom>
              <a:avLst/>
              <a:gdLst>
                <a:gd name="T0" fmla="*/ 382 w 498"/>
                <a:gd name="T1" fmla="*/ 0 h 432"/>
                <a:gd name="T2" fmla="*/ 0 w 498"/>
                <a:gd name="T3" fmla="*/ 0 h 432"/>
                <a:gd name="T4" fmla="*/ 0 w 498"/>
                <a:gd name="T5" fmla="*/ 432 h 432"/>
                <a:gd name="T6" fmla="*/ 65 w 498"/>
                <a:gd name="T7" fmla="*/ 432 h 432"/>
                <a:gd name="T8" fmla="*/ 65 w 498"/>
                <a:gd name="T9" fmla="*/ 420 h 432"/>
                <a:gd name="T10" fmla="*/ 62 w 498"/>
                <a:gd name="T11" fmla="*/ 407 h 432"/>
                <a:gd name="T12" fmla="*/ 49 w 498"/>
                <a:gd name="T13" fmla="*/ 384 h 432"/>
                <a:gd name="T14" fmla="*/ 39 w 498"/>
                <a:gd name="T15" fmla="*/ 345 h 432"/>
                <a:gd name="T16" fmla="*/ 39 w 498"/>
                <a:gd name="T17" fmla="*/ 344 h 432"/>
                <a:gd name="T18" fmla="*/ 39 w 498"/>
                <a:gd name="T19" fmla="*/ 343 h 432"/>
                <a:gd name="T20" fmla="*/ 39 w 498"/>
                <a:gd name="T21" fmla="*/ 343 h 432"/>
                <a:gd name="T22" fmla="*/ 106 w 498"/>
                <a:gd name="T23" fmla="*/ 290 h 432"/>
                <a:gd name="T24" fmla="*/ 173 w 498"/>
                <a:gd name="T25" fmla="*/ 348 h 432"/>
                <a:gd name="T26" fmla="*/ 173 w 498"/>
                <a:gd name="T27" fmla="*/ 348 h 432"/>
                <a:gd name="T28" fmla="*/ 162 w 498"/>
                <a:gd name="T29" fmla="*/ 384 h 432"/>
                <a:gd name="T30" fmla="*/ 150 w 498"/>
                <a:gd name="T31" fmla="*/ 405 h 432"/>
                <a:gd name="T32" fmla="*/ 146 w 498"/>
                <a:gd name="T33" fmla="*/ 420 h 432"/>
                <a:gd name="T34" fmla="*/ 146 w 498"/>
                <a:gd name="T35" fmla="*/ 420 h 432"/>
                <a:gd name="T36" fmla="*/ 146 w 498"/>
                <a:gd name="T37" fmla="*/ 432 h 432"/>
                <a:gd name="T38" fmla="*/ 491 w 498"/>
                <a:gd name="T39" fmla="*/ 432 h 432"/>
                <a:gd name="T40" fmla="*/ 382 w 498"/>
                <a:gd name="T4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8" h="432">
                  <a:moveTo>
                    <a:pt x="382" y="0"/>
                  </a:moveTo>
                  <a:cubicBezTo>
                    <a:pt x="0" y="0"/>
                    <a:pt x="0" y="0"/>
                    <a:pt x="0" y="0"/>
                  </a:cubicBezTo>
                  <a:cubicBezTo>
                    <a:pt x="0" y="432"/>
                    <a:pt x="0" y="432"/>
                    <a:pt x="0" y="432"/>
                  </a:cubicBezTo>
                  <a:cubicBezTo>
                    <a:pt x="65" y="432"/>
                    <a:pt x="65" y="432"/>
                    <a:pt x="65" y="432"/>
                  </a:cubicBezTo>
                  <a:cubicBezTo>
                    <a:pt x="65" y="420"/>
                    <a:pt x="65" y="420"/>
                    <a:pt x="65" y="420"/>
                  </a:cubicBezTo>
                  <a:cubicBezTo>
                    <a:pt x="62" y="407"/>
                    <a:pt x="62" y="407"/>
                    <a:pt x="62" y="407"/>
                  </a:cubicBezTo>
                  <a:cubicBezTo>
                    <a:pt x="59" y="398"/>
                    <a:pt x="56" y="394"/>
                    <a:pt x="49" y="384"/>
                  </a:cubicBezTo>
                  <a:cubicBezTo>
                    <a:pt x="41" y="373"/>
                    <a:pt x="37" y="360"/>
                    <a:pt x="39" y="345"/>
                  </a:cubicBezTo>
                  <a:cubicBezTo>
                    <a:pt x="39" y="345"/>
                    <a:pt x="39" y="344"/>
                    <a:pt x="39" y="344"/>
                  </a:cubicBezTo>
                  <a:cubicBezTo>
                    <a:pt x="39" y="343"/>
                    <a:pt x="39" y="343"/>
                    <a:pt x="39" y="343"/>
                  </a:cubicBezTo>
                  <a:cubicBezTo>
                    <a:pt x="39" y="343"/>
                    <a:pt x="39" y="343"/>
                    <a:pt x="39" y="343"/>
                  </a:cubicBezTo>
                  <a:cubicBezTo>
                    <a:pt x="42" y="314"/>
                    <a:pt x="71" y="290"/>
                    <a:pt x="106" y="290"/>
                  </a:cubicBezTo>
                  <a:cubicBezTo>
                    <a:pt x="143" y="290"/>
                    <a:pt x="173" y="316"/>
                    <a:pt x="173" y="348"/>
                  </a:cubicBezTo>
                  <a:cubicBezTo>
                    <a:pt x="173" y="348"/>
                    <a:pt x="173" y="348"/>
                    <a:pt x="173" y="348"/>
                  </a:cubicBezTo>
                  <a:cubicBezTo>
                    <a:pt x="173" y="362"/>
                    <a:pt x="170" y="373"/>
                    <a:pt x="162" y="384"/>
                  </a:cubicBezTo>
                  <a:cubicBezTo>
                    <a:pt x="156" y="393"/>
                    <a:pt x="153" y="397"/>
                    <a:pt x="150" y="405"/>
                  </a:cubicBezTo>
                  <a:cubicBezTo>
                    <a:pt x="146" y="420"/>
                    <a:pt x="146" y="420"/>
                    <a:pt x="146" y="420"/>
                  </a:cubicBezTo>
                  <a:cubicBezTo>
                    <a:pt x="146" y="420"/>
                    <a:pt x="146" y="420"/>
                    <a:pt x="146" y="420"/>
                  </a:cubicBezTo>
                  <a:cubicBezTo>
                    <a:pt x="146" y="432"/>
                    <a:pt x="146" y="432"/>
                    <a:pt x="146" y="432"/>
                  </a:cubicBezTo>
                  <a:cubicBezTo>
                    <a:pt x="491" y="432"/>
                    <a:pt x="491" y="432"/>
                    <a:pt x="491" y="432"/>
                  </a:cubicBezTo>
                  <a:cubicBezTo>
                    <a:pt x="498" y="320"/>
                    <a:pt x="483" y="157"/>
                    <a:pt x="382" y="0"/>
                  </a:cubicBezTo>
                  <a:close/>
                </a:path>
              </a:pathLst>
            </a:custGeom>
            <a:solidFill>
              <a:srgbClr val="2F8383"/>
            </a:solidFill>
            <a:ln>
              <a:noFill/>
            </a:ln>
          </p:spPr>
          <p:txBody>
            <a:bodyPr vert="horz" wrap="square" lIns="91440" tIns="45720" rIns="91440" bIns="45720" numCol="1" anchor="t" anchorCtr="0" compatLnSpc="1"/>
            <a:lstStyle/>
            <a:p>
              <a:endParaRPr lang="en-US"/>
            </a:p>
          </p:txBody>
        </p:sp>
        <p:sp>
          <p:nvSpPr>
            <p:cNvPr id="12" name="Freeform 36"/>
            <p:cNvSpPr/>
            <p:nvPr/>
          </p:nvSpPr>
          <p:spPr bwMode="auto">
            <a:xfrm>
              <a:off x="1122363" y="4194176"/>
              <a:ext cx="1200150" cy="1076325"/>
            </a:xfrm>
            <a:custGeom>
              <a:avLst/>
              <a:gdLst>
                <a:gd name="connsiteX0" fmla="*/ 852539 w 1200150"/>
                <a:gd name="connsiteY0" fmla="*/ 0 h 1076325"/>
                <a:gd name="connsiteX1" fmla="*/ 928585 w 1200150"/>
                <a:gd name="connsiteY1" fmla="*/ 62551 h 1076325"/>
                <a:gd name="connsiteX2" fmla="*/ 915066 w 1200150"/>
                <a:gd name="connsiteY2" fmla="*/ 111578 h 1076325"/>
                <a:gd name="connsiteX3" fmla="*/ 889717 w 1200150"/>
                <a:gd name="connsiteY3" fmla="*/ 158915 h 1076325"/>
                <a:gd name="connsiteX4" fmla="*/ 882957 w 1200150"/>
                <a:gd name="connsiteY4" fmla="*/ 187655 h 1076325"/>
                <a:gd name="connsiteX5" fmla="*/ 882957 w 1200150"/>
                <a:gd name="connsiteY5" fmla="*/ 323562 h 1076325"/>
                <a:gd name="connsiteX6" fmla="*/ 882957 w 1200150"/>
                <a:gd name="connsiteY6" fmla="*/ 347662 h 1076325"/>
                <a:gd name="connsiteX7" fmla="*/ 1200150 w 1200150"/>
                <a:gd name="connsiteY7" fmla="*/ 347662 h 1076325"/>
                <a:gd name="connsiteX8" fmla="*/ 1200150 w 1200150"/>
                <a:gd name="connsiteY8" fmla="*/ 1076325 h 1076325"/>
                <a:gd name="connsiteX9" fmla="*/ 369667 w 1200150"/>
                <a:gd name="connsiteY9" fmla="*/ 1076325 h 1076325"/>
                <a:gd name="connsiteX10" fmla="*/ 332531 w 1200150"/>
                <a:gd name="connsiteY10" fmla="*/ 765969 h 1076325"/>
                <a:gd name="connsiteX11" fmla="*/ 0 w 1200150"/>
                <a:gd name="connsiteY11" fmla="*/ 347662 h 1076325"/>
                <a:gd name="connsiteX12" fmla="*/ 334219 w 1200150"/>
                <a:gd name="connsiteY12" fmla="*/ 347662 h 1076325"/>
                <a:gd name="connsiteX13" fmla="*/ 334219 w 1200150"/>
                <a:gd name="connsiteY13" fmla="*/ 374650 h 1076325"/>
                <a:gd name="connsiteX14" fmla="*/ 327467 w 1200150"/>
                <a:gd name="connsiteY14" fmla="*/ 401637 h 1076325"/>
                <a:gd name="connsiteX15" fmla="*/ 307211 w 1200150"/>
                <a:gd name="connsiteY15" fmla="*/ 435372 h 1076325"/>
                <a:gd name="connsiteX16" fmla="*/ 288644 w 1200150"/>
                <a:gd name="connsiteY16" fmla="*/ 496094 h 1076325"/>
                <a:gd name="connsiteX17" fmla="*/ 401738 w 1200150"/>
                <a:gd name="connsiteY17" fmla="*/ 593923 h 1076325"/>
                <a:gd name="connsiteX18" fmla="*/ 514832 w 1200150"/>
                <a:gd name="connsiteY18" fmla="*/ 504527 h 1076325"/>
                <a:gd name="connsiteX19" fmla="*/ 514832 w 1200150"/>
                <a:gd name="connsiteY19" fmla="*/ 502840 h 1076325"/>
                <a:gd name="connsiteX20" fmla="*/ 514832 w 1200150"/>
                <a:gd name="connsiteY20" fmla="*/ 501154 h 1076325"/>
                <a:gd name="connsiteX21" fmla="*/ 497953 w 1200150"/>
                <a:gd name="connsiteY21" fmla="*/ 435372 h 1076325"/>
                <a:gd name="connsiteX22" fmla="*/ 476009 w 1200150"/>
                <a:gd name="connsiteY22" fmla="*/ 396577 h 1076325"/>
                <a:gd name="connsiteX23" fmla="*/ 470945 w 1200150"/>
                <a:gd name="connsiteY23" fmla="*/ 374650 h 1076325"/>
                <a:gd name="connsiteX24" fmla="*/ 470945 w 1200150"/>
                <a:gd name="connsiteY24" fmla="*/ 347662 h 1076325"/>
                <a:gd name="connsiteX25" fmla="*/ 820430 w 1200150"/>
                <a:gd name="connsiteY25" fmla="*/ 347662 h 1076325"/>
                <a:gd name="connsiteX26" fmla="*/ 820430 w 1200150"/>
                <a:gd name="connsiteY26" fmla="*/ 340996 h 1076325"/>
                <a:gd name="connsiteX27" fmla="*/ 820430 w 1200150"/>
                <a:gd name="connsiteY27" fmla="*/ 187655 h 1076325"/>
                <a:gd name="connsiteX28" fmla="*/ 811980 w 1200150"/>
                <a:gd name="connsiteY28" fmla="*/ 155534 h 1076325"/>
                <a:gd name="connsiteX29" fmla="*/ 786631 w 1200150"/>
                <a:gd name="connsiteY29" fmla="*/ 111578 h 1076325"/>
                <a:gd name="connsiteX30" fmla="*/ 774802 w 1200150"/>
                <a:gd name="connsiteY30" fmla="*/ 65933 h 1076325"/>
                <a:gd name="connsiteX31" fmla="*/ 852539 w 1200150"/>
                <a:gd name="connsiteY31" fmla="*/ 0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0150" h="1076325">
                  <a:moveTo>
                    <a:pt x="852539" y="0"/>
                  </a:moveTo>
                  <a:cubicBezTo>
                    <a:pt x="893097" y="0"/>
                    <a:pt x="925205" y="27049"/>
                    <a:pt x="928585" y="62551"/>
                  </a:cubicBezTo>
                  <a:cubicBezTo>
                    <a:pt x="930275" y="81148"/>
                    <a:pt x="926895" y="96363"/>
                    <a:pt x="915066" y="111578"/>
                  </a:cubicBezTo>
                  <a:cubicBezTo>
                    <a:pt x="901546" y="128484"/>
                    <a:pt x="896477" y="138628"/>
                    <a:pt x="889717" y="158915"/>
                  </a:cubicBezTo>
                  <a:lnTo>
                    <a:pt x="882957" y="187655"/>
                  </a:lnTo>
                  <a:cubicBezTo>
                    <a:pt x="882957" y="187655"/>
                    <a:pt x="882957" y="187655"/>
                    <a:pt x="882957" y="323562"/>
                  </a:cubicBezTo>
                  <a:lnTo>
                    <a:pt x="882957" y="347662"/>
                  </a:lnTo>
                  <a:lnTo>
                    <a:pt x="1200150" y="347662"/>
                  </a:lnTo>
                  <a:cubicBezTo>
                    <a:pt x="1200150" y="347662"/>
                    <a:pt x="1200150" y="347662"/>
                    <a:pt x="1200150" y="1076325"/>
                  </a:cubicBezTo>
                  <a:cubicBezTo>
                    <a:pt x="1200150" y="1076325"/>
                    <a:pt x="1200150" y="1076325"/>
                    <a:pt x="369667" y="1076325"/>
                  </a:cubicBezTo>
                  <a:cubicBezTo>
                    <a:pt x="381482" y="941388"/>
                    <a:pt x="378106" y="811510"/>
                    <a:pt x="332531" y="765969"/>
                  </a:cubicBezTo>
                  <a:cubicBezTo>
                    <a:pt x="190741" y="627658"/>
                    <a:pt x="82711" y="487660"/>
                    <a:pt x="0" y="347662"/>
                  </a:cubicBezTo>
                  <a:cubicBezTo>
                    <a:pt x="0" y="347662"/>
                    <a:pt x="0" y="347662"/>
                    <a:pt x="334219" y="347662"/>
                  </a:cubicBezTo>
                  <a:cubicBezTo>
                    <a:pt x="334219" y="347662"/>
                    <a:pt x="334219" y="347662"/>
                    <a:pt x="334219" y="374650"/>
                  </a:cubicBezTo>
                  <a:cubicBezTo>
                    <a:pt x="334219" y="374650"/>
                    <a:pt x="334219" y="374650"/>
                    <a:pt x="327467" y="401637"/>
                  </a:cubicBezTo>
                  <a:cubicBezTo>
                    <a:pt x="322403" y="413444"/>
                    <a:pt x="319027" y="421878"/>
                    <a:pt x="307211" y="435372"/>
                  </a:cubicBezTo>
                  <a:cubicBezTo>
                    <a:pt x="293708" y="453926"/>
                    <a:pt x="288644" y="474166"/>
                    <a:pt x="288644" y="496094"/>
                  </a:cubicBezTo>
                  <a:cubicBezTo>
                    <a:pt x="288644" y="550069"/>
                    <a:pt x="339283" y="593923"/>
                    <a:pt x="401738" y="593923"/>
                  </a:cubicBezTo>
                  <a:cubicBezTo>
                    <a:pt x="462505" y="593923"/>
                    <a:pt x="509768" y="555129"/>
                    <a:pt x="514832" y="504527"/>
                  </a:cubicBezTo>
                  <a:cubicBezTo>
                    <a:pt x="514832" y="504527"/>
                    <a:pt x="514832" y="504527"/>
                    <a:pt x="514832" y="502840"/>
                  </a:cubicBezTo>
                  <a:cubicBezTo>
                    <a:pt x="514832" y="502840"/>
                    <a:pt x="514832" y="502840"/>
                    <a:pt x="514832" y="501154"/>
                  </a:cubicBezTo>
                  <a:cubicBezTo>
                    <a:pt x="518208" y="475853"/>
                    <a:pt x="511456" y="455612"/>
                    <a:pt x="497953" y="435372"/>
                  </a:cubicBezTo>
                  <a:cubicBezTo>
                    <a:pt x="486137" y="420191"/>
                    <a:pt x="482761" y="413444"/>
                    <a:pt x="476009" y="396577"/>
                  </a:cubicBezTo>
                  <a:cubicBezTo>
                    <a:pt x="476009" y="396577"/>
                    <a:pt x="476009" y="396577"/>
                    <a:pt x="470945" y="374650"/>
                  </a:cubicBezTo>
                  <a:cubicBezTo>
                    <a:pt x="470945" y="374650"/>
                    <a:pt x="470945" y="374650"/>
                    <a:pt x="470945" y="347662"/>
                  </a:cubicBezTo>
                  <a:lnTo>
                    <a:pt x="820430" y="347662"/>
                  </a:lnTo>
                  <a:lnTo>
                    <a:pt x="820430" y="340996"/>
                  </a:lnTo>
                  <a:cubicBezTo>
                    <a:pt x="820430" y="311279"/>
                    <a:pt x="820430" y="263731"/>
                    <a:pt x="820430" y="187655"/>
                  </a:cubicBezTo>
                  <a:cubicBezTo>
                    <a:pt x="820430" y="187655"/>
                    <a:pt x="820430" y="187655"/>
                    <a:pt x="811980" y="155534"/>
                  </a:cubicBezTo>
                  <a:cubicBezTo>
                    <a:pt x="805221" y="138628"/>
                    <a:pt x="800151" y="128484"/>
                    <a:pt x="786631" y="111578"/>
                  </a:cubicBezTo>
                  <a:cubicBezTo>
                    <a:pt x="778182" y="98054"/>
                    <a:pt x="773112" y="82838"/>
                    <a:pt x="774802" y="65933"/>
                  </a:cubicBezTo>
                  <a:cubicBezTo>
                    <a:pt x="774802" y="30430"/>
                    <a:pt x="810290" y="0"/>
                    <a:pt x="852539" y="0"/>
                  </a:cubicBezTo>
                  <a:close/>
                </a:path>
              </a:pathLst>
            </a:custGeom>
            <a:solidFill>
              <a:srgbClr val="2F8383"/>
            </a:solidFill>
            <a:ln>
              <a:noFill/>
            </a:ln>
          </p:spPr>
          <p:txBody>
            <a:bodyPr vert="horz" wrap="square" lIns="91440" tIns="45720" rIns="91440" bIns="45720" numCol="1" anchor="t" anchorCtr="0" compatLnSpc="1">
              <a:noAutofit/>
            </a:bodyPr>
            <a:lstStyle/>
            <a:p>
              <a:endParaRPr lang="en-US"/>
            </a:p>
          </p:txBody>
        </p:sp>
        <p:sp>
          <p:nvSpPr>
            <p:cNvPr id="14" name="Freeform 9"/>
            <p:cNvSpPr/>
            <p:nvPr/>
          </p:nvSpPr>
          <p:spPr bwMode="auto">
            <a:xfrm>
              <a:off x="1798638" y="2062163"/>
              <a:ext cx="1890713" cy="649288"/>
            </a:xfrm>
            <a:custGeom>
              <a:avLst/>
              <a:gdLst>
                <a:gd name="T0" fmla="*/ 793 w 1120"/>
                <a:gd name="T1" fmla="*/ 146 h 385"/>
                <a:gd name="T2" fmla="*/ 0 w 1120"/>
                <a:gd name="T3" fmla="*/ 136 h 385"/>
                <a:gd name="T4" fmla="*/ 0 w 1120"/>
                <a:gd name="T5" fmla="*/ 385 h 385"/>
                <a:gd name="T6" fmla="*/ 603 w 1120"/>
                <a:gd name="T7" fmla="*/ 385 h 385"/>
                <a:gd name="T8" fmla="*/ 603 w 1120"/>
                <a:gd name="T9" fmla="*/ 342 h 385"/>
                <a:gd name="T10" fmla="*/ 600 w 1120"/>
                <a:gd name="T11" fmla="*/ 330 h 385"/>
                <a:gd name="T12" fmla="*/ 587 w 1120"/>
                <a:gd name="T13" fmla="*/ 307 h 385"/>
                <a:gd name="T14" fmla="*/ 577 w 1120"/>
                <a:gd name="T15" fmla="*/ 267 h 385"/>
                <a:gd name="T16" fmla="*/ 577 w 1120"/>
                <a:gd name="T17" fmla="*/ 266 h 385"/>
                <a:gd name="T18" fmla="*/ 577 w 1120"/>
                <a:gd name="T19" fmla="*/ 266 h 385"/>
                <a:gd name="T20" fmla="*/ 577 w 1120"/>
                <a:gd name="T21" fmla="*/ 266 h 385"/>
                <a:gd name="T22" fmla="*/ 644 w 1120"/>
                <a:gd name="T23" fmla="*/ 212 h 385"/>
                <a:gd name="T24" fmla="*/ 711 w 1120"/>
                <a:gd name="T25" fmla="*/ 270 h 385"/>
                <a:gd name="T26" fmla="*/ 711 w 1120"/>
                <a:gd name="T27" fmla="*/ 270 h 385"/>
                <a:gd name="T28" fmla="*/ 700 w 1120"/>
                <a:gd name="T29" fmla="*/ 307 h 385"/>
                <a:gd name="T30" fmla="*/ 688 w 1120"/>
                <a:gd name="T31" fmla="*/ 327 h 385"/>
                <a:gd name="T32" fmla="*/ 684 w 1120"/>
                <a:gd name="T33" fmla="*/ 342 h 385"/>
                <a:gd name="T34" fmla="*/ 684 w 1120"/>
                <a:gd name="T35" fmla="*/ 342 h 385"/>
                <a:gd name="T36" fmla="*/ 684 w 1120"/>
                <a:gd name="T37" fmla="*/ 385 h 385"/>
                <a:gd name="T38" fmla="*/ 1120 w 1120"/>
                <a:gd name="T39" fmla="*/ 385 h 385"/>
                <a:gd name="T40" fmla="*/ 793 w 1120"/>
                <a:gd name="T41" fmla="*/ 1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 h="385">
                  <a:moveTo>
                    <a:pt x="793" y="146"/>
                  </a:moveTo>
                  <a:cubicBezTo>
                    <a:pt x="476" y="0"/>
                    <a:pt x="207" y="32"/>
                    <a:pt x="0" y="136"/>
                  </a:cubicBezTo>
                  <a:cubicBezTo>
                    <a:pt x="0" y="385"/>
                    <a:pt x="0" y="385"/>
                    <a:pt x="0" y="385"/>
                  </a:cubicBezTo>
                  <a:cubicBezTo>
                    <a:pt x="603" y="385"/>
                    <a:pt x="603" y="385"/>
                    <a:pt x="603" y="385"/>
                  </a:cubicBezTo>
                  <a:cubicBezTo>
                    <a:pt x="603" y="342"/>
                    <a:pt x="603" y="342"/>
                    <a:pt x="603" y="342"/>
                  </a:cubicBezTo>
                  <a:cubicBezTo>
                    <a:pt x="600" y="330"/>
                    <a:pt x="600" y="330"/>
                    <a:pt x="600" y="330"/>
                  </a:cubicBezTo>
                  <a:cubicBezTo>
                    <a:pt x="597" y="320"/>
                    <a:pt x="594" y="316"/>
                    <a:pt x="587" y="307"/>
                  </a:cubicBezTo>
                  <a:cubicBezTo>
                    <a:pt x="579" y="295"/>
                    <a:pt x="575" y="282"/>
                    <a:pt x="577" y="267"/>
                  </a:cubicBezTo>
                  <a:cubicBezTo>
                    <a:pt x="577" y="267"/>
                    <a:pt x="577" y="267"/>
                    <a:pt x="577" y="266"/>
                  </a:cubicBezTo>
                  <a:cubicBezTo>
                    <a:pt x="577" y="266"/>
                    <a:pt x="577" y="266"/>
                    <a:pt x="577" y="266"/>
                  </a:cubicBezTo>
                  <a:cubicBezTo>
                    <a:pt x="577" y="266"/>
                    <a:pt x="577" y="266"/>
                    <a:pt x="577" y="266"/>
                  </a:cubicBezTo>
                  <a:cubicBezTo>
                    <a:pt x="580" y="236"/>
                    <a:pt x="609" y="212"/>
                    <a:pt x="644" y="212"/>
                  </a:cubicBezTo>
                  <a:cubicBezTo>
                    <a:pt x="681" y="212"/>
                    <a:pt x="711" y="238"/>
                    <a:pt x="711" y="270"/>
                  </a:cubicBezTo>
                  <a:cubicBezTo>
                    <a:pt x="711" y="270"/>
                    <a:pt x="711" y="270"/>
                    <a:pt x="711" y="270"/>
                  </a:cubicBezTo>
                  <a:cubicBezTo>
                    <a:pt x="712" y="284"/>
                    <a:pt x="708" y="296"/>
                    <a:pt x="700" y="307"/>
                  </a:cubicBezTo>
                  <a:cubicBezTo>
                    <a:pt x="694" y="315"/>
                    <a:pt x="691" y="319"/>
                    <a:pt x="688" y="327"/>
                  </a:cubicBezTo>
                  <a:cubicBezTo>
                    <a:pt x="684" y="342"/>
                    <a:pt x="684" y="342"/>
                    <a:pt x="684" y="342"/>
                  </a:cubicBezTo>
                  <a:cubicBezTo>
                    <a:pt x="684" y="342"/>
                    <a:pt x="684" y="342"/>
                    <a:pt x="684" y="342"/>
                  </a:cubicBezTo>
                  <a:cubicBezTo>
                    <a:pt x="684" y="385"/>
                    <a:pt x="684" y="385"/>
                    <a:pt x="684" y="385"/>
                  </a:cubicBezTo>
                  <a:cubicBezTo>
                    <a:pt x="1120" y="385"/>
                    <a:pt x="1120" y="385"/>
                    <a:pt x="1120" y="385"/>
                  </a:cubicBezTo>
                  <a:cubicBezTo>
                    <a:pt x="1046" y="297"/>
                    <a:pt x="941" y="215"/>
                    <a:pt x="793" y="146"/>
                  </a:cubicBezTo>
                  <a:close/>
                </a:path>
              </a:pathLst>
            </a:custGeom>
            <a:solidFill>
              <a:srgbClr val="445C76"/>
            </a:solidFill>
            <a:ln>
              <a:noFill/>
            </a:ln>
          </p:spPr>
          <p:txBody>
            <a:bodyPr vert="horz" wrap="square" lIns="91440" tIns="45720" rIns="91440" bIns="45720" numCol="1" anchor="t" anchorCtr="0" compatLnSpc="1"/>
            <a:lstStyle/>
            <a:p>
              <a:endParaRPr lang="en-US"/>
            </a:p>
          </p:txBody>
        </p:sp>
        <p:sp>
          <p:nvSpPr>
            <p:cNvPr id="15" name="Freeform 31"/>
            <p:cNvSpPr/>
            <p:nvPr/>
          </p:nvSpPr>
          <p:spPr bwMode="auto">
            <a:xfrm>
              <a:off x="1798638" y="2452688"/>
              <a:ext cx="1212850" cy="1111251"/>
            </a:xfrm>
            <a:custGeom>
              <a:avLst/>
              <a:gdLst>
                <a:gd name="connsiteX0" fmla="*/ 1086644 w 1212850"/>
                <a:gd name="connsiteY0" fmla="*/ 0 h 1111251"/>
                <a:gd name="connsiteX1" fmla="*/ 1161964 w 1212850"/>
                <a:gd name="connsiteY1" fmla="*/ 62360 h 1111251"/>
                <a:gd name="connsiteX2" fmla="*/ 1150248 w 1212850"/>
                <a:gd name="connsiteY2" fmla="*/ 111237 h 1111251"/>
                <a:gd name="connsiteX3" fmla="*/ 1123467 w 1212850"/>
                <a:gd name="connsiteY3" fmla="*/ 158428 h 1111251"/>
                <a:gd name="connsiteX4" fmla="*/ 1125141 w 1212850"/>
                <a:gd name="connsiteY4" fmla="*/ 158428 h 1111251"/>
                <a:gd name="connsiteX5" fmla="*/ 1116772 w 1212850"/>
                <a:gd name="connsiteY5" fmla="*/ 187080 h 1111251"/>
                <a:gd name="connsiteX6" fmla="*/ 1116772 w 1212850"/>
                <a:gd name="connsiteY6" fmla="*/ 382588 h 1111251"/>
                <a:gd name="connsiteX7" fmla="*/ 1212850 w 1212850"/>
                <a:gd name="connsiteY7" fmla="*/ 382588 h 1111251"/>
                <a:gd name="connsiteX8" fmla="*/ 1212850 w 1212850"/>
                <a:gd name="connsiteY8" fmla="*/ 1111251 h 1111251"/>
                <a:gd name="connsiteX9" fmla="*/ 1074528 w 1212850"/>
                <a:gd name="connsiteY9" fmla="*/ 1111251 h 1111251"/>
                <a:gd name="connsiteX10" fmla="*/ 1074528 w 1212850"/>
                <a:gd name="connsiteY10" fmla="*/ 1040409 h 1111251"/>
                <a:gd name="connsiteX11" fmla="*/ 1076215 w 1212850"/>
                <a:gd name="connsiteY11" fmla="*/ 1040409 h 1111251"/>
                <a:gd name="connsiteX12" fmla="*/ 1081275 w 1212850"/>
                <a:gd name="connsiteY12" fmla="*/ 1015108 h 1111251"/>
                <a:gd name="connsiteX13" fmla="*/ 1101518 w 1212850"/>
                <a:gd name="connsiteY13" fmla="*/ 979687 h 1111251"/>
                <a:gd name="connsiteX14" fmla="*/ 1120073 w 1212850"/>
                <a:gd name="connsiteY14" fmla="*/ 918965 h 1111251"/>
                <a:gd name="connsiteX15" fmla="*/ 1007054 w 1212850"/>
                <a:gd name="connsiteY15" fmla="*/ 821135 h 1111251"/>
                <a:gd name="connsiteX16" fmla="*/ 894034 w 1212850"/>
                <a:gd name="connsiteY16" fmla="*/ 910531 h 1111251"/>
                <a:gd name="connsiteX17" fmla="*/ 894034 w 1212850"/>
                <a:gd name="connsiteY17" fmla="*/ 912218 h 1111251"/>
                <a:gd name="connsiteX18" fmla="*/ 894034 w 1212850"/>
                <a:gd name="connsiteY18" fmla="*/ 913905 h 1111251"/>
                <a:gd name="connsiteX19" fmla="*/ 912590 w 1212850"/>
                <a:gd name="connsiteY19" fmla="*/ 979687 h 1111251"/>
                <a:gd name="connsiteX20" fmla="*/ 932832 w 1212850"/>
                <a:gd name="connsiteY20" fmla="*/ 1018482 h 1111251"/>
                <a:gd name="connsiteX21" fmla="*/ 939579 w 1212850"/>
                <a:gd name="connsiteY21" fmla="*/ 1040409 h 1111251"/>
                <a:gd name="connsiteX22" fmla="*/ 939579 w 1212850"/>
                <a:gd name="connsiteY22" fmla="*/ 1111251 h 1111251"/>
                <a:gd name="connsiteX23" fmla="*/ 0 w 1212850"/>
                <a:gd name="connsiteY23" fmla="*/ 1111251 h 1111251"/>
                <a:gd name="connsiteX24" fmla="*/ 0 w 1212850"/>
                <a:gd name="connsiteY24" fmla="*/ 382588 h 1111251"/>
                <a:gd name="connsiteX25" fmla="*/ 999358 w 1212850"/>
                <a:gd name="connsiteY25" fmla="*/ 382588 h 1111251"/>
                <a:gd name="connsiteX26" fmla="*/ 1056516 w 1212850"/>
                <a:gd name="connsiteY26" fmla="*/ 382588 h 1111251"/>
                <a:gd name="connsiteX27" fmla="*/ 1054842 w 1212850"/>
                <a:gd name="connsiteY27" fmla="*/ 187080 h 1111251"/>
                <a:gd name="connsiteX28" fmla="*/ 1046473 w 1212850"/>
                <a:gd name="connsiteY28" fmla="*/ 155058 h 1111251"/>
                <a:gd name="connsiteX29" fmla="*/ 1023040 w 1212850"/>
                <a:gd name="connsiteY29" fmla="*/ 111237 h 1111251"/>
                <a:gd name="connsiteX30" fmla="*/ 1009650 w 1212850"/>
                <a:gd name="connsiteY30" fmla="*/ 65731 h 1111251"/>
                <a:gd name="connsiteX31" fmla="*/ 1086644 w 1212850"/>
                <a:gd name="connsiteY31" fmla="*/ 0 h 111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2850" h="1111251">
                  <a:moveTo>
                    <a:pt x="1086644" y="0"/>
                  </a:moveTo>
                  <a:cubicBezTo>
                    <a:pt x="1126815" y="0"/>
                    <a:pt x="1158617" y="26966"/>
                    <a:pt x="1161964" y="62360"/>
                  </a:cubicBezTo>
                  <a:cubicBezTo>
                    <a:pt x="1163638" y="80900"/>
                    <a:pt x="1160291" y="96068"/>
                    <a:pt x="1150248" y="111237"/>
                  </a:cubicBezTo>
                  <a:cubicBezTo>
                    <a:pt x="1136858" y="128091"/>
                    <a:pt x="1131836" y="138203"/>
                    <a:pt x="1123467" y="158428"/>
                  </a:cubicBezTo>
                  <a:cubicBezTo>
                    <a:pt x="1123467" y="158428"/>
                    <a:pt x="1123467" y="158428"/>
                    <a:pt x="1125141" y="158428"/>
                  </a:cubicBezTo>
                  <a:lnTo>
                    <a:pt x="1116772" y="187080"/>
                  </a:lnTo>
                  <a:cubicBezTo>
                    <a:pt x="1116772" y="187080"/>
                    <a:pt x="1116772" y="187080"/>
                    <a:pt x="1116772" y="382588"/>
                  </a:cubicBezTo>
                  <a:lnTo>
                    <a:pt x="1212850" y="382588"/>
                  </a:lnTo>
                  <a:cubicBezTo>
                    <a:pt x="1212850" y="382588"/>
                    <a:pt x="1212850" y="382588"/>
                    <a:pt x="1212850" y="1111251"/>
                  </a:cubicBezTo>
                  <a:cubicBezTo>
                    <a:pt x="1212850" y="1111251"/>
                    <a:pt x="1212850" y="1111251"/>
                    <a:pt x="1074528" y="1111251"/>
                  </a:cubicBezTo>
                  <a:cubicBezTo>
                    <a:pt x="1074528" y="1111251"/>
                    <a:pt x="1074528" y="1111251"/>
                    <a:pt x="1074528" y="1040409"/>
                  </a:cubicBezTo>
                  <a:cubicBezTo>
                    <a:pt x="1074528" y="1040409"/>
                    <a:pt x="1074528" y="1040409"/>
                    <a:pt x="1076215" y="1040409"/>
                  </a:cubicBezTo>
                  <a:cubicBezTo>
                    <a:pt x="1076215" y="1040409"/>
                    <a:pt x="1076215" y="1040409"/>
                    <a:pt x="1081275" y="1015108"/>
                  </a:cubicBezTo>
                  <a:cubicBezTo>
                    <a:pt x="1086336" y="1001614"/>
                    <a:pt x="1091397" y="994867"/>
                    <a:pt x="1101518" y="979687"/>
                  </a:cubicBezTo>
                  <a:cubicBezTo>
                    <a:pt x="1115012" y="961133"/>
                    <a:pt x="1121760" y="940892"/>
                    <a:pt x="1120073" y="918965"/>
                  </a:cubicBezTo>
                  <a:cubicBezTo>
                    <a:pt x="1120073" y="864990"/>
                    <a:pt x="1069467" y="821135"/>
                    <a:pt x="1007054" y="821135"/>
                  </a:cubicBezTo>
                  <a:cubicBezTo>
                    <a:pt x="948014" y="821135"/>
                    <a:pt x="899095" y="859930"/>
                    <a:pt x="894034" y="910531"/>
                  </a:cubicBezTo>
                  <a:cubicBezTo>
                    <a:pt x="894034" y="910531"/>
                    <a:pt x="894034" y="910531"/>
                    <a:pt x="894034" y="912218"/>
                  </a:cubicBezTo>
                  <a:cubicBezTo>
                    <a:pt x="894034" y="912218"/>
                    <a:pt x="894034" y="913905"/>
                    <a:pt x="894034" y="913905"/>
                  </a:cubicBezTo>
                  <a:cubicBezTo>
                    <a:pt x="892347" y="939206"/>
                    <a:pt x="897408" y="961133"/>
                    <a:pt x="912590" y="979687"/>
                  </a:cubicBezTo>
                  <a:cubicBezTo>
                    <a:pt x="924398" y="994867"/>
                    <a:pt x="927771" y="1003301"/>
                    <a:pt x="932832" y="1018482"/>
                  </a:cubicBezTo>
                  <a:cubicBezTo>
                    <a:pt x="932832" y="1018482"/>
                    <a:pt x="932832" y="1018482"/>
                    <a:pt x="939579" y="1040409"/>
                  </a:cubicBezTo>
                  <a:cubicBezTo>
                    <a:pt x="939579" y="1040409"/>
                    <a:pt x="939579" y="1040409"/>
                    <a:pt x="939579" y="1111251"/>
                  </a:cubicBezTo>
                  <a:cubicBezTo>
                    <a:pt x="939579" y="1111251"/>
                    <a:pt x="939579" y="1111251"/>
                    <a:pt x="0" y="1111251"/>
                  </a:cubicBezTo>
                  <a:cubicBezTo>
                    <a:pt x="0" y="1111251"/>
                    <a:pt x="0" y="1111251"/>
                    <a:pt x="0" y="382588"/>
                  </a:cubicBezTo>
                  <a:cubicBezTo>
                    <a:pt x="0" y="382588"/>
                    <a:pt x="0" y="382588"/>
                    <a:pt x="999358" y="382588"/>
                  </a:cubicBezTo>
                  <a:lnTo>
                    <a:pt x="1056516" y="382588"/>
                  </a:lnTo>
                  <a:cubicBezTo>
                    <a:pt x="1056516" y="382588"/>
                    <a:pt x="1056516" y="382588"/>
                    <a:pt x="1054842" y="187080"/>
                  </a:cubicBezTo>
                  <a:cubicBezTo>
                    <a:pt x="1054842" y="187080"/>
                    <a:pt x="1054842" y="187080"/>
                    <a:pt x="1046473" y="155058"/>
                  </a:cubicBezTo>
                  <a:cubicBezTo>
                    <a:pt x="1039778" y="136518"/>
                    <a:pt x="1034757" y="128091"/>
                    <a:pt x="1023040" y="111237"/>
                  </a:cubicBezTo>
                  <a:cubicBezTo>
                    <a:pt x="1012998" y="97754"/>
                    <a:pt x="1009650" y="82585"/>
                    <a:pt x="1009650" y="65731"/>
                  </a:cubicBezTo>
                  <a:cubicBezTo>
                    <a:pt x="1009650" y="30337"/>
                    <a:pt x="1044800" y="0"/>
                    <a:pt x="1086644" y="0"/>
                  </a:cubicBezTo>
                  <a:close/>
                </a:path>
              </a:pathLst>
            </a:custGeom>
            <a:solidFill>
              <a:srgbClr val="2F8383"/>
            </a:solidFill>
            <a:ln>
              <a:noFill/>
            </a:ln>
          </p:spPr>
          <p:txBody>
            <a:bodyPr vert="horz" wrap="square" lIns="91440" tIns="45720" rIns="91440" bIns="45720" numCol="1" anchor="t" anchorCtr="0" compatLnSpc="1">
              <a:noAutofit/>
            </a:bodyPr>
            <a:lstStyle/>
            <a:p>
              <a:endParaRPr lang="en-US"/>
            </a:p>
          </p:txBody>
        </p:sp>
        <p:sp>
          <p:nvSpPr>
            <p:cNvPr id="16" name="Freeform 37"/>
            <p:cNvSpPr/>
            <p:nvPr/>
          </p:nvSpPr>
          <p:spPr bwMode="auto">
            <a:xfrm>
              <a:off x="2446338" y="4179887"/>
              <a:ext cx="1774825" cy="1443038"/>
            </a:xfrm>
            <a:custGeom>
              <a:avLst/>
              <a:gdLst>
                <a:gd name="connsiteX0" fmla="*/ 1281164 w 1774825"/>
                <a:gd name="connsiteY0" fmla="*/ 0 h 1443038"/>
                <a:gd name="connsiteX1" fmla="*/ 1357210 w 1774825"/>
                <a:gd name="connsiteY1" fmla="*/ 60976 h 1443038"/>
                <a:gd name="connsiteX2" fmla="*/ 1343691 w 1774825"/>
                <a:gd name="connsiteY2" fmla="*/ 110095 h 1443038"/>
                <a:gd name="connsiteX3" fmla="*/ 1318342 w 1774825"/>
                <a:gd name="connsiteY3" fmla="*/ 157521 h 1443038"/>
                <a:gd name="connsiteX4" fmla="*/ 1311582 w 1774825"/>
                <a:gd name="connsiteY4" fmla="*/ 188009 h 1443038"/>
                <a:gd name="connsiteX5" fmla="*/ 1310450 w 1774825"/>
                <a:gd name="connsiteY5" fmla="*/ 333251 h 1443038"/>
                <a:gd name="connsiteX6" fmla="*/ 1310226 w 1774825"/>
                <a:gd name="connsiteY6" fmla="*/ 361950 h 1443038"/>
                <a:gd name="connsiteX7" fmla="*/ 1462411 w 1774825"/>
                <a:gd name="connsiteY7" fmla="*/ 361950 h 1443038"/>
                <a:gd name="connsiteX8" fmla="*/ 1774825 w 1774825"/>
                <a:gd name="connsiteY8" fmla="*/ 361950 h 1443038"/>
                <a:gd name="connsiteX9" fmla="*/ 1504633 w 1774825"/>
                <a:gd name="connsiteY9" fmla="*/ 468214 h 1443038"/>
                <a:gd name="connsiteX10" fmla="*/ 1487746 w 1774825"/>
                <a:gd name="connsiteY10" fmla="*/ 505321 h 1443038"/>
                <a:gd name="connsiteX11" fmla="*/ 1460727 w 1774825"/>
                <a:gd name="connsiteY11" fmla="*/ 589657 h 1443038"/>
                <a:gd name="connsiteX12" fmla="*/ 1497878 w 1774825"/>
                <a:gd name="connsiteY12" fmla="*/ 697607 h 1443038"/>
                <a:gd name="connsiteX13" fmla="*/ 1440462 w 1774825"/>
                <a:gd name="connsiteY13" fmla="*/ 805558 h 1443038"/>
                <a:gd name="connsiteX14" fmla="*/ 1469170 w 1774825"/>
                <a:gd name="connsiteY14" fmla="*/ 896640 h 1443038"/>
                <a:gd name="connsiteX15" fmla="*/ 1376292 w 1774825"/>
                <a:gd name="connsiteY15" fmla="*/ 977603 h 1443038"/>
                <a:gd name="connsiteX16" fmla="*/ 1374603 w 1774825"/>
                <a:gd name="connsiteY16" fmla="*/ 1090613 h 1443038"/>
                <a:gd name="connsiteX17" fmla="*/ 1307055 w 1774825"/>
                <a:gd name="connsiteY17" fmla="*/ 1090613 h 1443038"/>
                <a:gd name="connsiteX18" fmla="*/ 431430 w 1774825"/>
                <a:gd name="connsiteY18" fmla="*/ 1090613 h 1443038"/>
                <a:gd name="connsiteX19" fmla="*/ 346382 w 1774825"/>
                <a:gd name="connsiteY19" fmla="*/ 1090613 h 1443038"/>
                <a:gd name="connsiteX20" fmla="*/ 346382 w 1774825"/>
                <a:gd name="connsiteY20" fmla="*/ 1106793 h 1443038"/>
                <a:gd name="connsiteX21" fmla="*/ 346382 w 1774825"/>
                <a:gd name="connsiteY21" fmla="*/ 1255182 h 1443038"/>
                <a:gd name="connsiteX22" fmla="*/ 354832 w 1774825"/>
                <a:gd name="connsiteY22" fmla="*/ 1289030 h 1443038"/>
                <a:gd name="connsiteX23" fmla="*/ 380181 w 1774825"/>
                <a:gd name="connsiteY23" fmla="*/ 1333032 h 1443038"/>
                <a:gd name="connsiteX24" fmla="*/ 392010 w 1774825"/>
                <a:gd name="connsiteY24" fmla="*/ 1377035 h 1443038"/>
                <a:gd name="connsiteX25" fmla="*/ 315964 w 1774825"/>
                <a:gd name="connsiteY25" fmla="*/ 1443038 h 1443038"/>
                <a:gd name="connsiteX26" fmla="*/ 239917 w 1774825"/>
                <a:gd name="connsiteY26" fmla="*/ 1382112 h 1443038"/>
                <a:gd name="connsiteX27" fmla="*/ 251746 w 1774825"/>
                <a:gd name="connsiteY27" fmla="*/ 1333032 h 1443038"/>
                <a:gd name="connsiteX28" fmla="*/ 277095 w 1774825"/>
                <a:gd name="connsiteY28" fmla="*/ 1285645 h 1443038"/>
                <a:gd name="connsiteX29" fmla="*/ 285545 w 1774825"/>
                <a:gd name="connsiteY29" fmla="*/ 1255182 h 1443038"/>
                <a:gd name="connsiteX30" fmla="*/ 285545 w 1774825"/>
                <a:gd name="connsiteY30" fmla="*/ 1123664 h 1443038"/>
                <a:gd name="connsiteX31" fmla="*/ 285545 w 1774825"/>
                <a:gd name="connsiteY31" fmla="*/ 1090613 h 1443038"/>
                <a:gd name="connsiteX32" fmla="*/ 230075 w 1774825"/>
                <a:gd name="connsiteY32" fmla="*/ 1090613 h 1443038"/>
                <a:gd name="connsiteX33" fmla="*/ 0 w 1774825"/>
                <a:gd name="connsiteY33" fmla="*/ 1090613 h 1443038"/>
                <a:gd name="connsiteX34" fmla="*/ 0 w 1774825"/>
                <a:gd name="connsiteY34" fmla="*/ 361950 h 1443038"/>
                <a:gd name="connsiteX35" fmla="*/ 1188994 w 1774825"/>
                <a:gd name="connsiteY35" fmla="*/ 361950 h 1443038"/>
                <a:gd name="connsiteX36" fmla="*/ 1249055 w 1774825"/>
                <a:gd name="connsiteY36" fmla="*/ 361950 h 1443038"/>
                <a:gd name="connsiteX37" fmla="*/ 1249055 w 1774825"/>
                <a:gd name="connsiteY37" fmla="*/ 351882 h 1443038"/>
                <a:gd name="connsiteX38" fmla="*/ 1249055 w 1774825"/>
                <a:gd name="connsiteY38" fmla="*/ 188009 h 1443038"/>
                <a:gd name="connsiteX39" fmla="*/ 1240605 w 1774825"/>
                <a:gd name="connsiteY39" fmla="*/ 154134 h 1443038"/>
                <a:gd name="connsiteX40" fmla="*/ 1215257 w 1774825"/>
                <a:gd name="connsiteY40" fmla="*/ 110095 h 1443038"/>
                <a:gd name="connsiteX41" fmla="*/ 1203427 w 1774825"/>
                <a:gd name="connsiteY41" fmla="*/ 66057 h 1443038"/>
                <a:gd name="connsiteX42" fmla="*/ 1281164 w 1774825"/>
                <a:gd name="connsiteY42" fmla="*/ 0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74825" h="1443038">
                  <a:moveTo>
                    <a:pt x="1281164" y="0"/>
                  </a:moveTo>
                  <a:cubicBezTo>
                    <a:pt x="1320032" y="0"/>
                    <a:pt x="1353830" y="27100"/>
                    <a:pt x="1357210" y="60976"/>
                  </a:cubicBezTo>
                  <a:cubicBezTo>
                    <a:pt x="1358900" y="79607"/>
                    <a:pt x="1355520" y="96545"/>
                    <a:pt x="1343691" y="110095"/>
                  </a:cubicBezTo>
                  <a:cubicBezTo>
                    <a:pt x="1330171" y="128727"/>
                    <a:pt x="1325102" y="138890"/>
                    <a:pt x="1318342" y="157521"/>
                  </a:cubicBezTo>
                  <a:lnTo>
                    <a:pt x="1311582" y="188009"/>
                  </a:lnTo>
                  <a:cubicBezTo>
                    <a:pt x="1311582" y="188009"/>
                    <a:pt x="1311582" y="188009"/>
                    <a:pt x="1310450" y="333251"/>
                  </a:cubicBezTo>
                  <a:lnTo>
                    <a:pt x="1310226" y="361950"/>
                  </a:lnTo>
                  <a:lnTo>
                    <a:pt x="1462411" y="361950"/>
                  </a:lnTo>
                  <a:cubicBezTo>
                    <a:pt x="1559905" y="361950"/>
                    <a:pt x="1663899" y="361950"/>
                    <a:pt x="1774825" y="361950"/>
                  </a:cubicBezTo>
                  <a:lnTo>
                    <a:pt x="1504633" y="468214"/>
                  </a:lnTo>
                  <a:cubicBezTo>
                    <a:pt x="1504633" y="468214"/>
                    <a:pt x="1504633" y="468214"/>
                    <a:pt x="1487746" y="505321"/>
                  </a:cubicBezTo>
                  <a:cubicBezTo>
                    <a:pt x="1487746" y="505321"/>
                    <a:pt x="1487746" y="505321"/>
                    <a:pt x="1460727" y="589657"/>
                  </a:cubicBezTo>
                  <a:cubicBezTo>
                    <a:pt x="1460727" y="589657"/>
                    <a:pt x="1486057" y="675680"/>
                    <a:pt x="1497878" y="697607"/>
                  </a:cubicBezTo>
                  <a:cubicBezTo>
                    <a:pt x="1524897" y="753269"/>
                    <a:pt x="1440462" y="805558"/>
                    <a:pt x="1440462" y="805558"/>
                  </a:cubicBezTo>
                  <a:cubicBezTo>
                    <a:pt x="1440462" y="805558"/>
                    <a:pt x="1497878" y="832545"/>
                    <a:pt x="1469170" y="896640"/>
                  </a:cubicBezTo>
                  <a:cubicBezTo>
                    <a:pt x="1455661" y="923628"/>
                    <a:pt x="1376292" y="977603"/>
                    <a:pt x="1376292" y="977603"/>
                  </a:cubicBezTo>
                  <a:cubicBezTo>
                    <a:pt x="1376292" y="977603"/>
                    <a:pt x="1376292" y="977603"/>
                    <a:pt x="1374603" y="1090613"/>
                  </a:cubicBezTo>
                  <a:cubicBezTo>
                    <a:pt x="1374603" y="1090613"/>
                    <a:pt x="1374603" y="1090613"/>
                    <a:pt x="1307055" y="1090613"/>
                  </a:cubicBezTo>
                  <a:cubicBezTo>
                    <a:pt x="1307055" y="1090613"/>
                    <a:pt x="1307055" y="1090613"/>
                    <a:pt x="431430" y="1090613"/>
                  </a:cubicBezTo>
                  <a:lnTo>
                    <a:pt x="346382" y="1090613"/>
                  </a:lnTo>
                  <a:lnTo>
                    <a:pt x="346382" y="1106793"/>
                  </a:lnTo>
                  <a:cubicBezTo>
                    <a:pt x="346382" y="1135550"/>
                    <a:pt x="346382" y="1181562"/>
                    <a:pt x="346382" y="1255182"/>
                  </a:cubicBezTo>
                  <a:cubicBezTo>
                    <a:pt x="346382" y="1255182"/>
                    <a:pt x="346382" y="1255182"/>
                    <a:pt x="354832" y="1289030"/>
                  </a:cubicBezTo>
                  <a:cubicBezTo>
                    <a:pt x="361592" y="1305954"/>
                    <a:pt x="366661" y="1316108"/>
                    <a:pt x="380181" y="1333032"/>
                  </a:cubicBezTo>
                  <a:cubicBezTo>
                    <a:pt x="390320" y="1346571"/>
                    <a:pt x="393700" y="1360111"/>
                    <a:pt x="392010" y="1377035"/>
                  </a:cubicBezTo>
                  <a:cubicBezTo>
                    <a:pt x="392010" y="1414267"/>
                    <a:pt x="358212" y="1443038"/>
                    <a:pt x="315964" y="1443038"/>
                  </a:cubicBezTo>
                  <a:cubicBezTo>
                    <a:pt x="275405" y="1443038"/>
                    <a:pt x="241607" y="1415960"/>
                    <a:pt x="239917" y="1382112"/>
                  </a:cubicBezTo>
                  <a:cubicBezTo>
                    <a:pt x="236537" y="1361803"/>
                    <a:pt x="241607" y="1346571"/>
                    <a:pt x="251746" y="1333032"/>
                  </a:cubicBezTo>
                  <a:cubicBezTo>
                    <a:pt x="265266" y="1314416"/>
                    <a:pt x="270336" y="1304261"/>
                    <a:pt x="277095" y="1285645"/>
                  </a:cubicBezTo>
                  <a:lnTo>
                    <a:pt x="285545" y="1255182"/>
                  </a:lnTo>
                  <a:cubicBezTo>
                    <a:pt x="285545" y="1255182"/>
                    <a:pt x="285545" y="1255182"/>
                    <a:pt x="285545" y="1123664"/>
                  </a:cubicBezTo>
                  <a:lnTo>
                    <a:pt x="285545" y="1090613"/>
                  </a:lnTo>
                  <a:lnTo>
                    <a:pt x="230075" y="1090613"/>
                  </a:lnTo>
                  <a:cubicBezTo>
                    <a:pt x="158276" y="1090613"/>
                    <a:pt x="81691" y="1090613"/>
                    <a:pt x="0" y="1090613"/>
                  </a:cubicBezTo>
                  <a:cubicBezTo>
                    <a:pt x="0" y="1090613"/>
                    <a:pt x="0" y="1090613"/>
                    <a:pt x="0" y="361950"/>
                  </a:cubicBezTo>
                  <a:cubicBezTo>
                    <a:pt x="0" y="361950"/>
                    <a:pt x="0" y="361950"/>
                    <a:pt x="1188994" y="361950"/>
                  </a:cubicBezTo>
                  <a:lnTo>
                    <a:pt x="1249055" y="361950"/>
                  </a:lnTo>
                  <a:lnTo>
                    <a:pt x="1249055" y="351882"/>
                  </a:lnTo>
                  <a:cubicBezTo>
                    <a:pt x="1249055" y="320124"/>
                    <a:pt x="1249055" y="269311"/>
                    <a:pt x="1249055" y="188009"/>
                  </a:cubicBezTo>
                  <a:cubicBezTo>
                    <a:pt x="1249055" y="188009"/>
                    <a:pt x="1249055" y="188009"/>
                    <a:pt x="1240605" y="154134"/>
                  </a:cubicBezTo>
                  <a:cubicBezTo>
                    <a:pt x="1233846" y="137196"/>
                    <a:pt x="1228776" y="127033"/>
                    <a:pt x="1215257" y="110095"/>
                  </a:cubicBezTo>
                  <a:cubicBezTo>
                    <a:pt x="1206807" y="96545"/>
                    <a:pt x="1201737" y="82995"/>
                    <a:pt x="1203427" y="66057"/>
                  </a:cubicBezTo>
                  <a:cubicBezTo>
                    <a:pt x="1203427" y="28794"/>
                    <a:pt x="1238915" y="0"/>
                    <a:pt x="1281164" y="0"/>
                  </a:cubicBezTo>
                  <a:close/>
                </a:path>
              </a:pathLst>
            </a:custGeom>
            <a:solidFill>
              <a:srgbClr val="445C76"/>
            </a:solidFill>
            <a:ln>
              <a:noFill/>
            </a:ln>
          </p:spPr>
          <p:txBody>
            <a:bodyPr vert="horz" wrap="square" lIns="91440" tIns="45720" rIns="91440" bIns="45720" numCol="1" anchor="t" anchorCtr="0" compatLnSpc="1">
              <a:noAutofit/>
            </a:bodyPr>
            <a:lstStyle/>
            <a:p>
              <a:endParaRPr lang="en-US"/>
            </a:p>
          </p:txBody>
        </p:sp>
        <p:sp>
          <p:nvSpPr>
            <p:cNvPr id="17" name="Freeform 35"/>
            <p:cNvSpPr/>
            <p:nvPr/>
          </p:nvSpPr>
          <p:spPr bwMode="auto">
            <a:xfrm>
              <a:off x="903984" y="3308351"/>
              <a:ext cx="769241" cy="1447800"/>
            </a:xfrm>
            <a:custGeom>
              <a:avLst/>
              <a:gdLst>
                <a:gd name="connsiteX0" fmla="*/ 535828 w 769241"/>
                <a:gd name="connsiteY0" fmla="*/ 0 h 1447800"/>
                <a:gd name="connsiteX1" fmla="*/ 613564 w 769241"/>
                <a:gd name="connsiteY1" fmla="*/ 60706 h 1447800"/>
                <a:gd name="connsiteX2" fmla="*/ 611874 w 769241"/>
                <a:gd name="connsiteY2" fmla="*/ 60706 h 1447800"/>
                <a:gd name="connsiteX3" fmla="*/ 600045 w 769241"/>
                <a:gd name="connsiteY3" fmla="*/ 109608 h 1447800"/>
                <a:gd name="connsiteX4" fmla="*/ 574696 w 769241"/>
                <a:gd name="connsiteY4" fmla="*/ 156824 h 1447800"/>
                <a:gd name="connsiteX5" fmla="*/ 567936 w 769241"/>
                <a:gd name="connsiteY5" fmla="*/ 187177 h 1447800"/>
                <a:gd name="connsiteX6" fmla="*/ 566804 w 769241"/>
                <a:gd name="connsiteY6" fmla="*/ 315960 h 1447800"/>
                <a:gd name="connsiteX7" fmla="*/ 566246 w 769241"/>
                <a:gd name="connsiteY7" fmla="*/ 379412 h 1447800"/>
                <a:gd name="connsiteX8" fmla="*/ 634097 w 769241"/>
                <a:gd name="connsiteY8" fmla="*/ 379412 h 1447800"/>
                <a:gd name="connsiteX9" fmla="*/ 769241 w 769241"/>
                <a:gd name="connsiteY9" fmla="*/ 379412 h 1447800"/>
                <a:gd name="connsiteX10" fmla="*/ 769241 w 769241"/>
                <a:gd name="connsiteY10" fmla="*/ 1109662 h 1447800"/>
                <a:gd name="connsiteX11" fmla="*/ 659626 w 769241"/>
                <a:gd name="connsiteY11" fmla="*/ 1109662 h 1447800"/>
                <a:gd name="connsiteX12" fmla="*/ 652074 w 769241"/>
                <a:gd name="connsiteY12" fmla="*/ 1109662 h 1447800"/>
                <a:gd name="connsiteX13" fmla="*/ 652074 w 769241"/>
                <a:gd name="connsiteY13" fmla="*/ 1152178 h 1447800"/>
                <a:gd name="connsiteX14" fmla="*/ 652074 w 769241"/>
                <a:gd name="connsiteY14" fmla="*/ 1260475 h 1447800"/>
                <a:gd name="connsiteX15" fmla="*/ 660524 w 769241"/>
                <a:gd name="connsiteY15" fmla="*/ 1294227 h 1447800"/>
                <a:gd name="connsiteX16" fmla="*/ 685873 w 769241"/>
                <a:gd name="connsiteY16" fmla="*/ 1338105 h 1447800"/>
                <a:gd name="connsiteX17" fmla="*/ 697702 w 769241"/>
                <a:gd name="connsiteY17" fmla="*/ 1381983 h 1447800"/>
                <a:gd name="connsiteX18" fmla="*/ 619966 w 769241"/>
                <a:gd name="connsiteY18" fmla="*/ 1447800 h 1447800"/>
                <a:gd name="connsiteX19" fmla="*/ 543919 w 769241"/>
                <a:gd name="connsiteY19" fmla="*/ 1387046 h 1447800"/>
                <a:gd name="connsiteX20" fmla="*/ 557438 w 769241"/>
                <a:gd name="connsiteY20" fmla="*/ 1338105 h 1447800"/>
                <a:gd name="connsiteX21" fmla="*/ 582787 w 769241"/>
                <a:gd name="connsiteY21" fmla="*/ 1290852 h 1447800"/>
                <a:gd name="connsiteX22" fmla="*/ 589547 w 769241"/>
                <a:gd name="connsiteY22" fmla="*/ 1260475 h 1447800"/>
                <a:gd name="connsiteX23" fmla="*/ 589547 w 769241"/>
                <a:gd name="connsiteY23" fmla="*/ 1134982 h 1447800"/>
                <a:gd name="connsiteX24" fmla="*/ 589547 w 769241"/>
                <a:gd name="connsiteY24" fmla="*/ 1109662 h 1447800"/>
                <a:gd name="connsiteX25" fmla="*/ 569108 w 769241"/>
                <a:gd name="connsiteY25" fmla="*/ 1109662 h 1447800"/>
                <a:gd name="connsiteX26" fmla="*/ 153353 w 769241"/>
                <a:gd name="connsiteY26" fmla="*/ 1109662 h 1447800"/>
                <a:gd name="connsiteX27" fmla="*/ 1490 w 769241"/>
                <a:gd name="connsiteY27" fmla="*/ 379412 h 1447800"/>
                <a:gd name="connsiteX28" fmla="*/ 413294 w 769241"/>
                <a:gd name="connsiteY28" fmla="*/ 379412 h 1447800"/>
                <a:gd name="connsiteX29" fmla="*/ 505409 w 769241"/>
                <a:gd name="connsiteY29" fmla="*/ 379412 h 1447800"/>
                <a:gd name="connsiteX30" fmla="*/ 505409 w 769241"/>
                <a:gd name="connsiteY30" fmla="*/ 376409 h 1447800"/>
                <a:gd name="connsiteX31" fmla="*/ 505409 w 769241"/>
                <a:gd name="connsiteY31" fmla="*/ 187177 h 1447800"/>
                <a:gd name="connsiteX32" fmla="*/ 496959 w 769241"/>
                <a:gd name="connsiteY32" fmla="*/ 153451 h 1447800"/>
                <a:gd name="connsiteX33" fmla="*/ 471610 w 769241"/>
                <a:gd name="connsiteY33" fmla="*/ 109608 h 1447800"/>
                <a:gd name="connsiteX34" fmla="*/ 459781 w 769241"/>
                <a:gd name="connsiteY34" fmla="*/ 65765 h 1447800"/>
                <a:gd name="connsiteX35" fmla="*/ 535828 w 769241"/>
                <a:gd name="connsiteY35"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9241" h="1447800">
                  <a:moveTo>
                    <a:pt x="535828" y="0"/>
                  </a:moveTo>
                  <a:cubicBezTo>
                    <a:pt x="576386" y="0"/>
                    <a:pt x="610184" y="26980"/>
                    <a:pt x="613564" y="60706"/>
                  </a:cubicBezTo>
                  <a:cubicBezTo>
                    <a:pt x="613564" y="60706"/>
                    <a:pt x="613564" y="60706"/>
                    <a:pt x="611874" y="60706"/>
                  </a:cubicBezTo>
                  <a:cubicBezTo>
                    <a:pt x="615254" y="79255"/>
                    <a:pt x="611874" y="96118"/>
                    <a:pt x="600045" y="109608"/>
                  </a:cubicBezTo>
                  <a:cubicBezTo>
                    <a:pt x="586525" y="128157"/>
                    <a:pt x="581456" y="138275"/>
                    <a:pt x="574696" y="156824"/>
                  </a:cubicBezTo>
                  <a:lnTo>
                    <a:pt x="567936" y="187177"/>
                  </a:lnTo>
                  <a:cubicBezTo>
                    <a:pt x="567936" y="187177"/>
                    <a:pt x="567936" y="187177"/>
                    <a:pt x="566804" y="315960"/>
                  </a:cubicBezTo>
                  <a:lnTo>
                    <a:pt x="566246" y="379412"/>
                  </a:lnTo>
                  <a:lnTo>
                    <a:pt x="634097" y="379412"/>
                  </a:lnTo>
                  <a:cubicBezTo>
                    <a:pt x="676271" y="379412"/>
                    <a:pt x="721257" y="379412"/>
                    <a:pt x="769241" y="379412"/>
                  </a:cubicBezTo>
                  <a:lnTo>
                    <a:pt x="769241" y="1109662"/>
                  </a:lnTo>
                  <a:cubicBezTo>
                    <a:pt x="769241" y="1109662"/>
                    <a:pt x="769241" y="1109662"/>
                    <a:pt x="659626" y="1109662"/>
                  </a:cubicBezTo>
                  <a:lnTo>
                    <a:pt x="652074" y="1109662"/>
                  </a:lnTo>
                  <a:lnTo>
                    <a:pt x="652074" y="1152178"/>
                  </a:lnTo>
                  <a:cubicBezTo>
                    <a:pt x="652074" y="1178521"/>
                    <a:pt x="652074" y="1213644"/>
                    <a:pt x="652074" y="1260475"/>
                  </a:cubicBezTo>
                  <a:cubicBezTo>
                    <a:pt x="652074" y="1260475"/>
                    <a:pt x="652074" y="1260475"/>
                    <a:pt x="660524" y="1294227"/>
                  </a:cubicBezTo>
                  <a:cubicBezTo>
                    <a:pt x="667283" y="1311104"/>
                    <a:pt x="672353" y="1321229"/>
                    <a:pt x="685873" y="1338105"/>
                  </a:cubicBezTo>
                  <a:cubicBezTo>
                    <a:pt x="694322" y="1351606"/>
                    <a:pt x="699392" y="1365107"/>
                    <a:pt x="697702" y="1381983"/>
                  </a:cubicBezTo>
                  <a:cubicBezTo>
                    <a:pt x="697702" y="1419111"/>
                    <a:pt x="662214" y="1447800"/>
                    <a:pt x="619966" y="1447800"/>
                  </a:cubicBezTo>
                  <a:cubicBezTo>
                    <a:pt x="581097" y="1447800"/>
                    <a:pt x="547299" y="1420798"/>
                    <a:pt x="543919" y="1387046"/>
                  </a:cubicBezTo>
                  <a:cubicBezTo>
                    <a:pt x="542229" y="1368482"/>
                    <a:pt x="545609" y="1353294"/>
                    <a:pt x="557438" y="1338105"/>
                  </a:cubicBezTo>
                  <a:cubicBezTo>
                    <a:pt x="570958" y="1319542"/>
                    <a:pt x="576028" y="1311104"/>
                    <a:pt x="582787" y="1290852"/>
                  </a:cubicBezTo>
                  <a:lnTo>
                    <a:pt x="589547" y="1260475"/>
                  </a:lnTo>
                  <a:cubicBezTo>
                    <a:pt x="589547" y="1260475"/>
                    <a:pt x="589547" y="1260475"/>
                    <a:pt x="589547" y="1134982"/>
                  </a:cubicBezTo>
                  <a:lnTo>
                    <a:pt x="589547" y="1109662"/>
                  </a:lnTo>
                  <a:lnTo>
                    <a:pt x="569108" y="1109662"/>
                  </a:lnTo>
                  <a:cubicBezTo>
                    <a:pt x="478138" y="1109662"/>
                    <a:pt x="345818" y="1109662"/>
                    <a:pt x="153353" y="1109662"/>
                  </a:cubicBezTo>
                  <a:cubicBezTo>
                    <a:pt x="31863" y="856689"/>
                    <a:pt x="-8634" y="608775"/>
                    <a:pt x="1490" y="379412"/>
                  </a:cubicBezTo>
                  <a:cubicBezTo>
                    <a:pt x="1490" y="379412"/>
                    <a:pt x="1490" y="379412"/>
                    <a:pt x="413294" y="379412"/>
                  </a:cubicBezTo>
                  <a:lnTo>
                    <a:pt x="505409" y="379412"/>
                  </a:lnTo>
                  <a:lnTo>
                    <a:pt x="505409" y="376409"/>
                  </a:lnTo>
                  <a:cubicBezTo>
                    <a:pt x="505409" y="367398"/>
                    <a:pt x="505409" y="331354"/>
                    <a:pt x="505409" y="187177"/>
                  </a:cubicBezTo>
                  <a:cubicBezTo>
                    <a:pt x="505409" y="187177"/>
                    <a:pt x="505409" y="187177"/>
                    <a:pt x="496959" y="153451"/>
                  </a:cubicBezTo>
                  <a:cubicBezTo>
                    <a:pt x="490200" y="136589"/>
                    <a:pt x="485130" y="126471"/>
                    <a:pt x="471610" y="109608"/>
                  </a:cubicBezTo>
                  <a:cubicBezTo>
                    <a:pt x="463161" y="96118"/>
                    <a:pt x="458091" y="82628"/>
                    <a:pt x="459781" y="65765"/>
                  </a:cubicBezTo>
                  <a:cubicBezTo>
                    <a:pt x="459781" y="28667"/>
                    <a:pt x="493579" y="0"/>
                    <a:pt x="535828" y="0"/>
                  </a:cubicBezTo>
                  <a:close/>
                </a:path>
              </a:pathLst>
            </a:custGeom>
            <a:solidFill>
              <a:schemeClr val="bg1">
                <a:lumMod val="65000"/>
              </a:schemeClr>
            </a:solidFill>
            <a:ln>
              <a:noFill/>
            </a:ln>
          </p:spPr>
          <p:txBody>
            <a:bodyPr vert="horz" wrap="square" lIns="91440" tIns="45720" rIns="91440" bIns="45720" numCol="1" anchor="t" anchorCtr="0" compatLnSpc="1">
              <a:noAutofit/>
            </a:bodyPr>
            <a:lstStyle/>
            <a:p>
              <a:endParaRPr lang="en-US"/>
            </a:p>
          </p:txBody>
        </p:sp>
        <p:sp>
          <p:nvSpPr>
            <p:cNvPr id="18" name="Freeform 13"/>
            <p:cNvSpPr/>
            <p:nvPr/>
          </p:nvSpPr>
          <p:spPr bwMode="auto">
            <a:xfrm>
              <a:off x="1276350" y="2362201"/>
              <a:ext cx="396875" cy="349250"/>
            </a:xfrm>
            <a:custGeom>
              <a:avLst/>
              <a:gdLst>
                <a:gd name="T0" fmla="*/ 235 w 235"/>
                <a:gd name="T1" fmla="*/ 207 h 207"/>
                <a:gd name="T2" fmla="*/ 235 w 235"/>
                <a:gd name="T3" fmla="*/ 0 h 207"/>
                <a:gd name="T4" fmla="*/ 0 w 235"/>
                <a:gd name="T5" fmla="*/ 207 h 207"/>
                <a:gd name="T6" fmla="*/ 235 w 235"/>
                <a:gd name="T7" fmla="*/ 207 h 207"/>
              </a:gdLst>
              <a:ahLst/>
              <a:cxnLst>
                <a:cxn ang="0">
                  <a:pos x="T0" y="T1"/>
                </a:cxn>
                <a:cxn ang="0">
                  <a:pos x="T2" y="T3"/>
                </a:cxn>
                <a:cxn ang="0">
                  <a:pos x="T4" y="T5"/>
                </a:cxn>
                <a:cxn ang="0">
                  <a:pos x="T6" y="T7"/>
                </a:cxn>
              </a:cxnLst>
              <a:rect l="0" t="0" r="r" b="b"/>
              <a:pathLst>
                <a:path w="235" h="207">
                  <a:moveTo>
                    <a:pt x="235" y="207"/>
                  </a:moveTo>
                  <a:cubicBezTo>
                    <a:pt x="235" y="0"/>
                    <a:pt x="235" y="0"/>
                    <a:pt x="235" y="0"/>
                  </a:cubicBezTo>
                  <a:cubicBezTo>
                    <a:pt x="141" y="58"/>
                    <a:pt x="62" y="132"/>
                    <a:pt x="0" y="207"/>
                  </a:cubicBezTo>
                  <a:lnTo>
                    <a:pt x="235" y="207"/>
                  </a:lnTo>
                  <a:close/>
                </a:path>
              </a:pathLst>
            </a:custGeom>
            <a:solidFill>
              <a:schemeClr val="bg1">
                <a:lumMod val="50000"/>
              </a:schemeClr>
            </a:solidFill>
            <a:ln>
              <a:noFill/>
            </a:ln>
          </p:spPr>
          <p:txBody>
            <a:bodyPr vert="horz" wrap="square" lIns="91440" tIns="45720" rIns="91440" bIns="45720" numCol="1" anchor="t" anchorCtr="0" compatLnSpc="1"/>
            <a:lstStyle/>
            <a:p>
              <a:endParaRPr lang="en-US"/>
            </a:p>
          </p:txBody>
        </p:sp>
        <p:sp>
          <p:nvSpPr>
            <p:cNvPr id="19" name="Freeform 14"/>
            <p:cNvSpPr/>
            <p:nvPr/>
          </p:nvSpPr>
          <p:spPr bwMode="auto">
            <a:xfrm>
              <a:off x="915988" y="5978526"/>
              <a:ext cx="2503488" cy="881063"/>
            </a:xfrm>
            <a:custGeom>
              <a:avLst/>
              <a:gdLst>
                <a:gd name="T0" fmla="*/ 0 w 1577"/>
                <a:gd name="T1" fmla="*/ 555 h 555"/>
                <a:gd name="T2" fmla="*/ 206 w 1577"/>
                <a:gd name="T3" fmla="*/ 0 h 555"/>
                <a:gd name="T4" fmla="*/ 1320 w 1577"/>
                <a:gd name="T5" fmla="*/ 239 h 555"/>
                <a:gd name="T6" fmla="*/ 1320 w 1577"/>
                <a:gd name="T7" fmla="*/ 200 h 555"/>
                <a:gd name="T8" fmla="*/ 1577 w 1577"/>
                <a:gd name="T9" fmla="*/ 555 h 555"/>
                <a:gd name="T10" fmla="*/ 0 w 1577"/>
                <a:gd name="T11" fmla="*/ 555 h 555"/>
              </a:gdLst>
              <a:ahLst/>
              <a:cxnLst>
                <a:cxn ang="0">
                  <a:pos x="T0" y="T1"/>
                </a:cxn>
                <a:cxn ang="0">
                  <a:pos x="T2" y="T3"/>
                </a:cxn>
                <a:cxn ang="0">
                  <a:pos x="T4" y="T5"/>
                </a:cxn>
                <a:cxn ang="0">
                  <a:pos x="T6" y="T7"/>
                </a:cxn>
                <a:cxn ang="0">
                  <a:pos x="T8" y="T9"/>
                </a:cxn>
                <a:cxn ang="0">
                  <a:pos x="T10" y="T11"/>
                </a:cxn>
              </a:cxnLst>
              <a:rect l="0" t="0" r="r" b="b"/>
              <a:pathLst>
                <a:path w="1577" h="555">
                  <a:moveTo>
                    <a:pt x="0" y="555"/>
                  </a:moveTo>
                  <a:lnTo>
                    <a:pt x="206" y="0"/>
                  </a:lnTo>
                  <a:lnTo>
                    <a:pt x="1320" y="239"/>
                  </a:lnTo>
                  <a:lnTo>
                    <a:pt x="1320" y="200"/>
                  </a:lnTo>
                  <a:lnTo>
                    <a:pt x="1577" y="555"/>
                  </a:lnTo>
                  <a:lnTo>
                    <a:pt x="0" y="555"/>
                  </a:lnTo>
                  <a:close/>
                </a:path>
              </a:pathLst>
            </a:custGeom>
            <a:solidFill>
              <a:srgbClr val="445C76"/>
            </a:solidFill>
            <a:ln>
              <a:noFill/>
            </a:ln>
          </p:spPr>
          <p:txBody>
            <a:bodyPr vert="horz" wrap="square" lIns="91440" tIns="45720" rIns="91440" bIns="45720" numCol="1" anchor="t" anchorCtr="0" compatLnSpc="1"/>
            <a:lstStyle/>
            <a:p>
              <a:endParaRPr lang="en-US"/>
            </a:p>
          </p:txBody>
        </p:sp>
        <p:sp>
          <p:nvSpPr>
            <p:cNvPr id="21" name="Freeform 15"/>
            <p:cNvSpPr/>
            <p:nvPr/>
          </p:nvSpPr>
          <p:spPr bwMode="auto">
            <a:xfrm>
              <a:off x="1243013" y="5537201"/>
              <a:ext cx="1768475" cy="820738"/>
            </a:xfrm>
            <a:custGeom>
              <a:avLst/>
              <a:gdLst>
                <a:gd name="T0" fmla="*/ 1114 w 1114"/>
                <a:gd name="T1" fmla="*/ 517 h 517"/>
                <a:gd name="T2" fmla="*/ 0 w 1114"/>
                <a:gd name="T3" fmla="*/ 278 h 517"/>
                <a:gd name="T4" fmla="*/ 93 w 1114"/>
                <a:gd name="T5" fmla="*/ 0 h 517"/>
                <a:gd name="T6" fmla="*/ 1114 w 1114"/>
                <a:gd name="T7" fmla="*/ 239 h 517"/>
                <a:gd name="T8" fmla="*/ 1114 w 1114"/>
                <a:gd name="T9" fmla="*/ 517 h 517"/>
              </a:gdLst>
              <a:ahLst/>
              <a:cxnLst>
                <a:cxn ang="0">
                  <a:pos x="T0" y="T1"/>
                </a:cxn>
                <a:cxn ang="0">
                  <a:pos x="T2" y="T3"/>
                </a:cxn>
                <a:cxn ang="0">
                  <a:pos x="T4" y="T5"/>
                </a:cxn>
                <a:cxn ang="0">
                  <a:pos x="T6" y="T7"/>
                </a:cxn>
                <a:cxn ang="0">
                  <a:pos x="T8" y="T9"/>
                </a:cxn>
              </a:cxnLst>
              <a:rect l="0" t="0" r="r" b="b"/>
              <a:pathLst>
                <a:path w="1114" h="517">
                  <a:moveTo>
                    <a:pt x="1114" y="517"/>
                  </a:moveTo>
                  <a:lnTo>
                    <a:pt x="0" y="278"/>
                  </a:lnTo>
                  <a:lnTo>
                    <a:pt x="93" y="0"/>
                  </a:lnTo>
                  <a:lnTo>
                    <a:pt x="1114" y="239"/>
                  </a:lnTo>
                  <a:lnTo>
                    <a:pt x="1114" y="517"/>
                  </a:ln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a:p>
          </p:txBody>
        </p:sp>
        <p:sp>
          <p:nvSpPr>
            <p:cNvPr id="22" name="Freeform 34"/>
            <p:cNvSpPr/>
            <p:nvPr/>
          </p:nvSpPr>
          <p:spPr bwMode="auto">
            <a:xfrm>
              <a:off x="1798638" y="3306763"/>
              <a:ext cx="1573212" cy="1111250"/>
            </a:xfrm>
            <a:custGeom>
              <a:avLst/>
              <a:gdLst>
                <a:gd name="connsiteX0" fmla="*/ 1007269 w 1573212"/>
                <a:gd name="connsiteY0" fmla="*/ 0 h 1111250"/>
                <a:gd name="connsiteX1" fmla="*/ 1082589 w 1573212"/>
                <a:gd name="connsiteY1" fmla="*/ 60690 h 1111250"/>
                <a:gd name="connsiteX2" fmla="*/ 1070873 w 1573212"/>
                <a:gd name="connsiteY2" fmla="*/ 109580 h 1111250"/>
                <a:gd name="connsiteX3" fmla="*/ 1045766 w 1573212"/>
                <a:gd name="connsiteY3" fmla="*/ 156783 h 1111250"/>
                <a:gd name="connsiteX4" fmla="*/ 1037397 w 1573212"/>
                <a:gd name="connsiteY4" fmla="*/ 187128 h 1111250"/>
                <a:gd name="connsiteX5" fmla="*/ 1037397 w 1573212"/>
                <a:gd name="connsiteY5" fmla="*/ 381000 h 1111250"/>
                <a:gd name="connsiteX6" fmla="*/ 1212850 w 1573212"/>
                <a:gd name="connsiteY6" fmla="*/ 381000 h 1111250"/>
                <a:gd name="connsiteX7" fmla="*/ 1212850 w 1573212"/>
                <a:gd name="connsiteY7" fmla="*/ 540926 h 1111250"/>
                <a:gd name="connsiteX8" fmla="*/ 1213365 w 1573212"/>
                <a:gd name="connsiteY8" fmla="*/ 540922 h 1111250"/>
                <a:gd name="connsiteX9" fmla="*/ 1383663 w 1573212"/>
                <a:gd name="connsiteY9" fmla="*/ 539443 h 1111250"/>
                <a:gd name="connsiteX10" fmla="*/ 1417511 w 1573212"/>
                <a:gd name="connsiteY10" fmla="*/ 530993 h 1111250"/>
                <a:gd name="connsiteX11" fmla="*/ 1461514 w 1573212"/>
                <a:gd name="connsiteY11" fmla="*/ 507334 h 1111250"/>
                <a:gd name="connsiteX12" fmla="*/ 1505516 w 1573212"/>
                <a:gd name="connsiteY12" fmla="*/ 493815 h 1111250"/>
                <a:gd name="connsiteX13" fmla="*/ 1573212 w 1573212"/>
                <a:gd name="connsiteY13" fmla="*/ 571552 h 1111250"/>
                <a:gd name="connsiteX14" fmla="*/ 1510593 w 1573212"/>
                <a:gd name="connsiteY14" fmla="*/ 647598 h 1111250"/>
                <a:gd name="connsiteX15" fmla="*/ 1461514 w 1573212"/>
                <a:gd name="connsiteY15" fmla="*/ 635769 h 1111250"/>
                <a:gd name="connsiteX16" fmla="*/ 1414126 w 1573212"/>
                <a:gd name="connsiteY16" fmla="*/ 608730 h 1111250"/>
                <a:gd name="connsiteX17" fmla="*/ 1414126 w 1573212"/>
                <a:gd name="connsiteY17" fmla="*/ 610420 h 1111250"/>
                <a:gd name="connsiteX18" fmla="*/ 1383663 w 1573212"/>
                <a:gd name="connsiteY18" fmla="*/ 601970 h 1111250"/>
                <a:gd name="connsiteX19" fmla="*/ 1253279 w 1573212"/>
                <a:gd name="connsiteY19" fmla="*/ 601970 h 1111250"/>
                <a:gd name="connsiteX20" fmla="*/ 1212850 w 1573212"/>
                <a:gd name="connsiteY20" fmla="*/ 601970 h 1111250"/>
                <a:gd name="connsiteX21" fmla="*/ 1212850 w 1573212"/>
                <a:gd name="connsiteY21" fmla="*/ 1111250 h 1111250"/>
                <a:gd name="connsiteX22" fmla="*/ 244594 w 1573212"/>
                <a:gd name="connsiteY22" fmla="*/ 1111250 h 1111250"/>
                <a:gd name="connsiteX23" fmla="*/ 244594 w 1573212"/>
                <a:gd name="connsiteY23" fmla="*/ 1074147 h 1111250"/>
                <a:gd name="connsiteX24" fmla="*/ 251342 w 1573212"/>
                <a:gd name="connsiteY24" fmla="*/ 1048850 h 1111250"/>
                <a:gd name="connsiteX25" fmla="*/ 271584 w 1573212"/>
                <a:gd name="connsiteY25" fmla="*/ 1015120 h 1111250"/>
                <a:gd name="connsiteX26" fmla="*/ 290139 w 1573212"/>
                <a:gd name="connsiteY26" fmla="*/ 952720 h 1111250"/>
                <a:gd name="connsiteX27" fmla="*/ 177120 w 1573212"/>
                <a:gd name="connsiteY27" fmla="*/ 856590 h 1111250"/>
                <a:gd name="connsiteX28" fmla="*/ 64100 w 1573212"/>
                <a:gd name="connsiteY28" fmla="*/ 945974 h 1111250"/>
                <a:gd name="connsiteX29" fmla="*/ 64100 w 1573212"/>
                <a:gd name="connsiteY29" fmla="*/ 949347 h 1111250"/>
                <a:gd name="connsiteX30" fmla="*/ 80969 w 1573212"/>
                <a:gd name="connsiteY30" fmla="*/ 1015120 h 1111250"/>
                <a:gd name="connsiteX31" fmla="*/ 102898 w 1573212"/>
                <a:gd name="connsiteY31" fmla="*/ 1053910 h 1111250"/>
                <a:gd name="connsiteX32" fmla="*/ 107959 w 1573212"/>
                <a:gd name="connsiteY32" fmla="*/ 1074147 h 1111250"/>
                <a:gd name="connsiteX33" fmla="*/ 107959 w 1573212"/>
                <a:gd name="connsiteY33" fmla="*/ 1111250 h 1111250"/>
                <a:gd name="connsiteX34" fmla="*/ 0 w 1573212"/>
                <a:gd name="connsiteY34" fmla="*/ 1111250 h 1111250"/>
                <a:gd name="connsiteX35" fmla="*/ 0 w 1573212"/>
                <a:gd name="connsiteY35" fmla="*/ 381000 h 1111250"/>
                <a:gd name="connsiteX36" fmla="*/ 812515 w 1573212"/>
                <a:gd name="connsiteY36" fmla="*/ 381000 h 1111250"/>
                <a:gd name="connsiteX37" fmla="*/ 977141 w 1573212"/>
                <a:gd name="connsiteY37" fmla="*/ 381000 h 1111250"/>
                <a:gd name="connsiteX38" fmla="*/ 977141 w 1573212"/>
                <a:gd name="connsiteY38" fmla="*/ 187128 h 1111250"/>
                <a:gd name="connsiteX39" fmla="*/ 968772 w 1573212"/>
                <a:gd name="connsiteY39" fmla="*/ 153412 h 1111250"/>
                <a:gd name="connsiteX40" fmla="*/ 967098 w 1573212"/>
                <a:gd name="connsiteY40" fmla="*/ 153412 h 1111250"/>
                <a:gd name="connsiteX41" fmla="*/ 943665 w 1573212"/>
                <a:gd name="connsiteY41" fmla="*/ 109580 h 1111250"/>
                <a:gd name="connsiteX42" fmla="*/ 931949 w 1573212"/>
                <a:gd name="connsiteY42" fmla="*/ 65748 h 1111250"/>
                <a:gd name="connsiteX43" fmla="*/ 1007269 w 1573212"/>
                <a:gd name="connsiteY43" fmla="*/ 0 h 111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73212" h="1111250">
                  <a:moveTo>
                    <a:pt x="1007269" y="0"/>
                  </a:moveTo>
                  <a:cubicBezTo>
                    <a:pt x="1047440" y="0"/>
                    <a:pt x="1080916" y="26974"/>
                    <a:pt x="1082589" y="60690"/>
                  </a:cubicBezTo>
                  <a:cubicBezTo>
                    <a:pt x="1084263" y="79235"/>
                    <a:pt x="1080916" y="96093"/>
                    <a:pt x="1070873" y="109580"/>
                  </a:cubicBezTo>
                  <a:cubicBezTo>
                    <a:pt x="1057483" y="128124"/>
                    <a:pt x="1052461" y="138239"/>
                    <a:pt x="1045766" y="156783"/>
                  </a:cubicBezTo>
                  <a:cubicBezTo>
                    <a:pt x="1045766" y="156783"/>
                    <a:pt x="1045766" y="156783"/>
                    <a:pt x="1037397" y="187128"/>
                  </a:cubicBezTo>
                  <a:cubicBezTo>
                    <a:pt x="1037397" y="187128"/>
                    <a:pt x="1037397" y="187128"/>
                    <a:pt x="1037397" y="381000"/>
                  </a:cubicBezTo>
                  <a:lnTo>
                    <a:pt x="1212850" y="381000"/>
                  </a:lnTo>
                  <a:lnTo>
                    <a:pt x="1212850" y="540926"/>
                  </a:lnTo>
                  <a:lnTo>
                    <a:pt x="1213365" y="540922"/>
                  </a:lnTo>
                  <a:cubicBezTo>
                    <a:pt x="1237694" y="540710"/>
                    <a:pt x="1286350" y="540288"/>
                    <a:pt x="1383663" y="539443"/>
                  </a:cubicBezTo>
                  <a:cubicBezTo>
                    <a:pt x="1383663" y="539443"/>
                    <a:pt x="1383663" y="539443"/>
                    <a:pt x="1417511" y="530993"/>
                  </a:cubicBezTo>
                  <a:cubicBezTo>
                    <a:pt x="1434435" y="524234"/>
                    <a:pt x="1444590" y="519164"/>
                    <a:pt x="1461514" y="507334"/>
                  </a:cubicBezTo>
                  <a:cubicBezTo>
                    <a:pt x="1475053" y="497195"/>
                    <a:pt x="1488592" y="492125"/>
                    <a:pt x="1505516" y="493815"/>
                  </a:cubicBezTo>
                  <a:cubicBezTo>
                    <a:pt x="1542749" y="493815"/>
                    <a:pt x="1573212" y="529303"/>
                    <a:pt x="1573212" y="571552"/>
                  </a:cubicBezTo>
                  <a:cubicBezTo>
                    <a:pt x="1573212" y="612110"/>
                    <a:pt x="1546134" y="644218"/>
                    <a:pt x="1510593" y="647598"/>
                  </a:cubicBezTo>
                  <a:cubicBezTo>
                    <a:pt x="1491977" y="649288"/>
                    <a:pt x="1476745" y="645908"/>
                    <a:pt x="1461514" y="635769"/>
                  </a:cubicBezTo>
                  <a:cubicBezTo>
                    <a:pt x="1442897" y="620559"/>
                    <a:pt x="1434435" y="615490"/>
                    <a:pt x="1414126" y="608730"/>
                  </a:cubicBezTo>
                  <a:cubicBezTo>
                    <a:pt x="1414126" y="608730"/>
                    <a:pt x="1414126" y="608730"/>
                    <a:pt x="1414126" y="610420"/>
                  </a:cubicBezTo>
                  <a:lnTo>
                    <a:pt x="1383663" y="601970"/>
                  </a:lnTo>
                  <a:cubicBezTo>
                    <a:pt x="1383663" y="601970"/>
                    <a:pt x="1383663" y="601970"/>
                    <a:pt x="1253279" y="601970"/>
                  </a:cubicBezTo>
                  <a:lnTo>
                    <a:pt x="1212850" y="601970"/>
                  </a:lnTo>
                  <a:lnTo>
                    <a:pt x="1212850" y="1111250"/>
                  </a:lnTo>
                  <a:cubicBezTo>
                    <a:pt x="1212850" y="1111250"/>
                    <a:pt x="1212850" y="1111250"/>
                    <a:pt x="244594" y="1111250"/>
                  </a:cubicBezTo>
                  <a:cubicBezTo>
                    <a:pt x="244594" y="1111250"/>
                    <a:pt x="244594" y="1111250"/>
                    <a:pt x="244594" y="1074147"/>
                  </a:cubicBezTo>
                  <a:cubicBezTo>
                    <a:pt x="244594" y="1074147"/>
                    <a:pt x="244594" y="1074147"/>
                    <a:pt x="251342" y="1048850"/>
                  </a:cubicBezTo>
                  <a:cubicBezTo>
                    <a:pt x="256402" y="1035358"/>
                    <a:pt x="259776" y="1028612"/>
                    <a:pt x="271584" y="1015120"/>
                  </a:cubicBezTo>
                  <a:cubicBezTo>
                    <a:pt x="285079" y="996569"/>
                    <a:pt x="290139" y="976331"/>
                    <a:pt x="290139" y="952720"/>
                  </a:cubicBezTo>
                  <a:cubicBezTo>
                    <a:pt x="290139" y="900439"/>
                    <a:pt x="239534" y="856590"/>
                    <a:pt x="177120" y="856590"/>
                  </a:cubicBezTo>
                  <a:cubicBezTo>
                    <a:pt x="118080" y="856590"/>
                    <a:pt x="69161" y="895380"/>
                    <a:pt x="64100" y="945974"/>
                  </a:cubicBezTo>
                  <a:cubicBezTo>
                    <a:pt x="64100" y="947661"/>
                    <a:pt x="64100" y="947661"/>
                    <a:pt x="64100" y="949347"/>
                  </a:cubicBezTo>
                  <a:cubicBezTo>
                    <a:pt x="60727" y="972958"/>
                    <a:pt x="67474" y="994882"/>
                    <a:pt x="80969" y="1015120"/>
                  </a:cubicBezTo>
                  <a:cubicBezTo>
                    <a:pt x="92777" y="1030299"/>
                    <a:pt x="96151" y="1037045"/>
                    <a:pt x="102898" y="1053910"/>
                  </a:cubicBezTo>
                  <a:cubicBezTo>
                    <a:pt x="102898" y="1053910"/>
                    <a:pt x="102898" y="1053910"/>
                    <a:pt x="107959" y="1074147"/>
                  </a:cubicBezTo>
                  <a:cubicBezTo>
                    <a:pt x="107959" y="1074147"/>
                    <a:pt x="107959" y="1074147"/>
                    <a:pt x="107959" y="1111250"/>
                  </a:cubicBezTo>
                  <a:cubicBezTo>
                    <a:pt x="107959" y="1111250"/>
                    <a:pt x="107959" y="1111250"/>
                    <a:pt x="0" y="1111250"/>
                  </a:cubicBezTo>
                  <a:cubicBezTo>
                    <a:pt x="0" y="1111250"/>
                    <a:pt x="0" y="1111250"/>
                    <a:pt x="0" y="381000"/>
                  </a:cubicBezTo>
                  <a:cubicBezTo>
                    <a:pt x="0" y="381000"/>
                    <a:pt x="0" y="381000"/>
                    <a:pt x="812515" y="381000"/>
                  </a:cubicBezTo>
                  <a:lnTo>
                    <a:pt x="977141" y="381000"/>
                  </a:lnTo>
                  <a:cubicBezTo>
                    <a:pt x="977141" y="381000"/>
                    <a:pt x="977141" y="381000"/>
                    <a:pt x="977141" y="187128"/>
                  </a:cubicBezTo>
                  <a:cubicBezTo>
                    <a:pt x="977141" y="187128"/>
                    <a:pt x="977141" y="187128"/>
                    <a:pt x="968772" y="153412"/>
                  </a:cubicBezTo>
                  <a:cubicBezTo>
                    <a:pt x="968772" y="153412"/>
                    <a:pt x="968772" y="153412"/>
                    <a:pt x="967098" y="153412"/>
                  </a:cubicBezTo>
                  <a:cubicBezTo>
                    <a:pt x="962077" y="136553"/>
                    <a:pt x="955382" y="126438"/>
                    <a:pt x="943665" y="109580"/>
                  </a:cubicBezTo>
                  <a:cubicBezTo>
                    <a:pt x="933623" y="96093"/>
                    <a:pt x="930275" y="82606"/>
                    <a:pt x="931949" y="65748"/>
                  </a:cubicBezTo>
                  <a:cubicBezTo>
                    <a:pt x="931949" y="28659"/>
                    <a:pt x="965425" y="0"/>
                    <a:pt x="1007269" y="0"/>
                  </a:cubicBezTo>
                  <a:close/>
                </a:path>
              </a:pathLst>
            </a:custGeom>
            <a:solidFill>
              <a:srgbClr val="445C76"/>
            </a:solidFill>
            <a:ln>
              <a:noFill/>
            </a:ln>
          </p:spPr>
          <p:txBody>
            <a:bodyPr vert="horz" wrap="square" lIns="91440" tIns="45720" rIns="91440" bIns="45720" numCol="1" anchor="t" anchorCtr="0" compatLnSpc="1">
              <a:noAutofit/>
            </a:bodyPr>
            <a:lstStyle/>
            <a:p>
              <a:endParaRPr lang="en-US"/>
            </a:p>
          </p:txBody>
        </p:sp>
        <p:sp>
          <p:nvSpPr>
            <p:cNvPr id="23" name="Freeform 33"/>
            <p:cNvSpPr/>
            <p:nvPr/>
          </p:nvSpPr>
          <p:spPr bwMode="auto">
            <a:xfrm>
              <a:off x="3135313" y="3357562"/>
              <a:ext cx="1057275" cy="1060450"/>
            </a:xfrm>
            <a:custGeom>
              <a:avLst/>
              <a:gdLst>
                <a:gd name="connsiteX0" fmla="*/ 179388 w 1057275"/>
                <a:gd name="connsiteY0" fmla="*/ 0 h 1060450"/>
                <a:gd name="connsiteX1" fmla="*/ 255484 w 1057275"/>
                <a:gd name="connsiteY1" fmla="*/ 60722 h 1060450"/>
                <a:gd name="connsiteX2" fmla="*/ 243647 w 1057275"/>
                <a:gd name="connsiteY2" fmla="*/ 109637 h 1060450"/>
                <a:gd name="connsiteX3" fmla="*/ 216590 w 1057275"/>
                <a:gd name="connsiteY3" fmla="*/ 156865 h 1060450"/>
                <a:gd name="connsiteX4" fmla="*/ 218281 w 1057275"/>
                <a:gd name="connsiteY4" fmla="*/ 156865 h 1060450"/>
                <a:gd name="connsiteX5" fmla="*/ 209826 w 1057275"/>
                <a:gd name="connsiteY5" fmla="*/ 187226 h 1060450"/>
                <a:gd name="connsiteX6" fmla="*/ 209826 w 1057275"/>
                <a:gd name="connsiteY6" fmla="*/ 314912 h 1060450"/>
                <a:gd name="connsiteX7" fmla="*/ 209826 w 1057275"/>
                <a:gd name="connsiteY7" fmla="*/ 330200 h 1060450"/>
                <a:gd name="connsiteX8" fmla="*/ 264532 w 1057275"/>
                <a:gd name="connsiteY8" fmla="*/ 330200 h 1060450"/>
                <a:gd name="connsiteX9" fmla="*/ 814068 w 1057275"/>
                <a:gd name="connsiteY9" fmla="*/ 330200 h 1060450"/>
                <a:gd name="connsiteX10" fmla="*/ 788734 w 1057275"/>
                <a:gd name="connsiteY10" fmla="*/ 449941 h 1060450"/>
                <a:gd name="connsiteX11" fmla="*/ 1057275 w 1057275"/>
                <a:gd name="connsiteY11" fmla="*/ 1060450 h 1060450"/>
                <a:gd name="connsiteX12" fmla="*/ 660375 w 1057275"/>
                <a:gd name="connsiteY12" fmla="*/ 1060450 h 1060450"/>
                <a:gd name="connsiteX13" fmla="*/ 660375 w 1057275"/>
                <a:gd name="connsiteY13" fmla="*/ 1009856 h 1060450"/>
                <a:gd name="connsiteX14" fmla="*/ 667131 w 1057275"/>
                <a:gd name="connsiteY14" fmla="*/ 984558 h 1060450"/>
                <a:gd name="connsiteX15" fmla="*/ 687398 w 1057275"/>
                <a:gd name="connsiteY15" fmla="*/ 949142 h 1060450"/>
                <a:gd name="connsiteX16" fmla="*/ 705976 w 1057275"/>
                <a:gd name="connsiteY16" fmla="*/ 888428 h 1060450"/>
                <a:gd name="connsiteX17" fmla="*/ 592817 w 1057275"/>
                <a:gd name="connsiteY17" fmla="*/ 790612 h 1060450"/>
                <a:gd name="connsiteX18" fmla="*/ 479658 w 1057275"/>
                <a:gd name="connsiteY18" fmla="*/ 879996 h 1060450"/>
                <a:gd name="connsiteX19" fmla="*/ 479658 w 1057275"/>
                <a:gd name="connsiteY19" fmla="*/ 881682 h 1060450"/>
                <a:gd name="connsiteX20" fmla="*/ 479658 w 1057275"/>
                <a:gd name="connsiteY20" fmla="*/ 883369 h 1060450"/>
                <a:gd name="connsiteX21" fmla="*/ 496548 w 1057275"/>
                <a:gd name="connsiteY21" fmla="*/ 949142 h 1060450"/>
                <a:gd name="connsiteX22" fmla="*/ 518504 w 1057275"/>
                <a:gd name="connsiteY22" fmla="*/ 987931 h 1060450"/>
                <a:gd name="connsiteX23" fmla="*/ 523571 w 1057275"/>
                <a:gd name="connsiteY23" fmla="*/ 1009856 h 1060450"/>
                <a:gd name="connsiteX24" fmla="*/ 523571 w 1057275"/>
                <a:gd name="connsiteY24" fmla="*/ 1060450 h 1060450"/>
                <a:gd name="connsiteX25" fmla="*/ 0 w 1057275"/>
                <a:gd name="connsiteY25" fmla="*/ 1060450 h 1060450"/>
                <a:gd name="connsiteX26" fmla="*/ 0 w 1057275"/>
                <a:gd name="connsiteY26" fmla="*/ 588233 h 1060450"/>
                <a:gd name="connsiteX27" fmla="*/ 47290 w 1057275"/>
                <a:gd name="connsiteY27" fmla="*/ 588233 h 1060450"/>
                <a:gd name="connsiteX28" fmla="*/ 74313 w 1057275"/>
                <a:gd name="connsiteY28" fmla="*/ 594979 h 1060450"/>
                <a:gd name="connsiteX29" fmla="*/ 108092 w 1057275"/>
                <a:gd name="connsiteY29" fmla="*/ 615217 h 1060450"/>
                <a:gd name="connsiteX30" fmla="*/ 168894 w 1057275"/>
                <a:gd name="connsiteY30" fmla="*/ 633768 h 1060450"/>
                <a:gd name="connsiteX31" fmla="*/ 266852 w 1057275"/>
                <a:gd name="connsiteY31" fmla="*/ 520773 h 1060450"/>
                <a:gd name="connsiteX32" fmla="*/ 177339 w 1057275"/>
                <a:gd name="connsiteY32" fmla="*/ 407779 h 1060450"/>
                <a:gd name="connsiteX33" fmla="*/ 173961 w 1057275"/>
                <a:gd name="connsiteY33" fmla="*/ 407779 h 1060450"/>
                <a:gd name="connsiteX34" fmla="*/ 108092 w 1057275"/>
                <a:gd name="connsiteY34" fmla="*/ 424644 h 1060450"/>
                <a:gd name="connsiteX35" fmla="*/ 69246 w 1057275"/>
                <a:gd name="connsiteY35" fmla="*/ 446568 h 1060450"/>
                <a:gd name="connsiteX36" fmla="*/ 47290 w 1057275"/>
                <a:gd name="connsiteY36" fmla="*/ 451627 h 1060450"/>
                <a:gd name="connsiteX37" fmla="*/ 0 w 1057275"/>
                <a:gd name="connsiteY37" fmla="*/ 451627 h 1060450"/>
                <a:gd name="connsiteX38" fmla="*/ 0 w 1057275"/>
                <a:gd name="connsiteY38" fmla="*/ 330200 h 1060450"/>
                <a:gd name="connsiteX39" fmla="*/ 144887 w 1057275"/>
                <a:gd name="connsiteY39" fmla="*/ 330200 h 1060450"/>
                <a:gd name="connsiteX40" fmla="*/ 148527 w 1057275"/>
                <a:gd name="connsiteY40" fmla="*/ 330200 h 1060450"/>
                <a:gd name="connsiteX41" fmla="*/ 148236 w 1057275"/>
                <a:gd name="connsiteY41" fmla="*/ 297416 h 1060450"/>
                <a:gd name="connsiteX42" fmla="*/ 147258 w 1057275"/>
                <a:gd name="connsiteY42" fmla="*/ 187226 h 1060450"/>
                <a:gd name="connsiteX43" fmla="*/ 138803 w 1057275"/>
                <a:gd name="connsiteY43" fmla="*/ 153492 h 1060450"/>
                <a:gd name="connsiteX44" fmla="*/ 115128 w 1057275"/>
                <a:gd name="connsiteY44" fmla="*/ 109637 h 1060450"/>
                <a:gd name="connsiteX45" fmla="*/ 101600 w 1057275"/>
                <a:gd name="connsiteY45" fmla="*/ 65782 h 1060450"/>
                <a:gd name="connsiteX46" fmla="*/ 179388 w 1057275"/>
                <a:gd name="connsiteY46" fmla="*/ 0 h 10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57275" h="1060450">
                  <a:moveTo>
                    <a:pt x="179388" y="0"/>
                  </a:moveTo>
                  <a:cubicBezTo>
                    <a:pt x="219972" y="0"/>
                    <a:pt x="252102" y="26988"/>
                    <a:pt x="255484" y="60722"/>
                  </a:cubicBezTo>
                  <a:cubicBezTo>
                    <a:pt x="257175" y="80963"/>
                    <a:pt x="253793" y="96143"/>
                    <a:pt x="243647" y="109637"/>
                  </a:cubicBezTo>
                  <a:cubicBezTo>
                    <a:pt x="230119" y="128191"/>
                    <a:pt x="223354" y="138311"/>
                    <a:pt x="216590" y="156865"/>
                  </a:cubicBezTo>
                  <a:cubicBezTo>
                    <a:pt x="216590" y="156865"/>
                    <a:pt x="216590" y="156865"/>
                    <a:pt x="218281" y="156865"/>
                  </a:cubicBezTo>
                  <a:lnTo>
                    <a:pt x="209826" y="187226"/>
                  </a:lnTo>
                  <a:cubicBezTo>
                    <a:pt x="209826" y="187226"/>
                    <a:pt x="209826" y="187226"/>
                    <a:pt x="209826" y="314912"/>
                  </a:cubicBezTo>
                  <a:lnTo>
                    <a:pt x="209826" y="330200"/>
                  </a:lnTo>
                  <a:lnTo>
                    <a:pt x="264532" y="330200"/>
                  </a:lnTo>
                  <a:cubicBezTo>
                    <a:pt x="384774" y="330200"/>
                    <a:pt x="559672" y="330200"/>
                    <a:pt x="814068" y="330200"/>
                  </a:cubicBezTo>
                  <a:cubicBezTo>
                    <a:pt x="802246" y="406092"/>
                    <a:pt x="787045" y="419584"/>
                    <a:pt x="788734" y="449941"/>
                  </a:cubicBezTo>
                  <a:cubicBezTo>
                    <a:pt x="797179" y="616903"/>
                    <a:pt x="1057275" y="1060450"/>
                    <a:pt x="1057275" y="1060450"/>
                  </a:cubicBezTo>
                  <a:cubicBezTo>
                    <a:pt x="1057275" y="1060450"/>
                    <a:pt x="1057275" y="1060450"/>
                    <a:pt x="660375" y="1060450"/>
                  </a:cubicBezTo>
                  <a:cubicBezTo>
                    <a:pt x="660375" y="1060450"/>
                    <a:pt x="660375" y="1060450"/>
                    <a:pt x="660375" y="1009856"/>
                  </a:cubicBezTo>
                  <a:cubicBezTo>
                    <a:pt x="660375" y="1009856"/>
                    <a:pt x="660375" y="1009856"/>
                    <a:pt x="667131" y="984558"/>
                  </a:cubicBezTo>
                  <a:cubicBezTo>
                    <a:pt x="672197" y="971066"/>
                    <a:pt x="675575" y="964320"/>
                    <a:pt x="687398" y="949142"/>
                  </a:cubicBezTo>
                  <a:cubicBezTo>
                    <a:pt x="700909" y="930591"/>
                    <a:pt x="705976" y="910353"/>
                    <a:pt x="705976" y="888428"/>
                  </a:cubicBezTo>
                  <a:cubicBezTo>
                    <a:pt x="705976" y="834461"/>
                    <a:pt x="655308" y="790612"/>
                    <a:pt x="592817" y="790612"/>
                  </a:cubicBezTo>
                  <a:cubicBezTo>
                    <a:pt x="532016" y="790612"/>
                    <a:pt x="484725" y="829401"/>
                    <a:pt x="479658" y="879996"/>
                  </a:cubicBezTo>
                  <a:cubicBezTo>
                    <a:pt x="479658" y="879996"/>
                    <a:pt x="479658" y="879996"/>
                    <a:pt x="479658" y="881682"/>
                  </a:cubicBezTo>
                  <a:cubicBezTo>
                    <a:pt x="479658" y="881682"/>
                    <a:pt x="479658" y="883369"/>
                    <a:pt x="479658" y="883369"/>
                  </a:cubicBezTo>
                  <a:cubicBezTo>
                    <a:pt x="476281" y="908666"/>
                    <a:pt x="483036" y="928904"/>
                    <a:pt x="496548" y="949142"/>
                  </a:cubicBezTo>
                  <a:cubicBezTo>
                    <a:pt x="508370" y="964320"/>
                    <a:pt x="511748" y="972753"/>
                    <a:pt x="518504" y="987931"/>
                  </a:cubicBezTo>
                  <a:lnTo>
                    <a:pt x="523571" y="1009856"/>
                  </a:lnTo>
                  <a:cubicBezTo>
                    <a:pt x="523571" y="1009856"/>
                    <a:pt x="523571" y="1009856"/>
                    <a:pt x="523571" y="1060450"/>
                  </a:cubicBezTo>
                  <a:cubicBezTo>
                    <a:pt x="523571" y="1060450"/>
                    <a:pt x="523571" y="1060450"/>
                    <a:pt x="0" y="1060450"/>
                  </a:cubicBezTo>
                  <a:cubicBezTo>
                    <a:pt x="0" y="1060450"/>
                    <a:pt x="0" y="1060450"/>
                    <a:pt x="0" y="588233"/>
                  </a:cubicBezTo>
                  <a:cubicBezTo>
                    <a:pt x="0" y="588233"/>
                    <a:pt x="0" y="588233"/>
                    <a:pt x="47290" y="588233"/>
                  </a:cubicBezTo>
                  <a:cubicBezTo>
                    <a:pt x="47290" y="588233"/>
                    <a:pt x="47290" y="588233"/>
                    <a:pt x="74313" y="594979"/>
                  </a:cubicBezTo>
                  <a:cubicBezTo>
                    <a:pt x="87825" y="600038"/>
                    <a:pt x="94580" y="605098"/>
                    <a:pt x="108092" y="615217"/>
                  </a:cubicBezTo>
                  <a:cubicBezTo>
                    <a:pt x="126670" y="628709"/>
                    <a:pt x="146938" y="633768"/>
                    <a:pt x="168894" y="633768"/>
                  </a:cubicBezTo>
                  <a:cubicBezTo>
                    <a:pt x="222940" y="633768"/>
                    <a:pt x="266852" y="583174"/>
                    <a:pt x="266852" y="520773"/>
                  </a:cubicBezTo>
                  <a:cubicBezTo>
                    <a:pt x="266852" y="461746"/>
                    <a:pt x="228007" y="412838"/>
                    <a:pt x="177339" y="407779"/>
                  </a:cubicBezTo>
                  <a:cubicBezTo>
                    <a:pt x="175650" y="407779"/>
                    <a:pt x="175650" y="407779"/>
                    <a:pt x="173961" y="407779"/>
                  </a:cubicBezTo>
                  <a:cubicBezTo>
                    <a:pt x="150316" y="404406"/>
                    <a:pt x="128359" y="411152"/>
                    <a:pt x="108092" y="424644"/>
                  </a:cubicBezTo>
                  <a:cubicBezTo>
                    <a:pt x="92891" y="436449"/>
                    <a:pt x="86136" y="439822"/>
                    <a:pt x="69246" y="446568"/>
                  </a:cubicBezTo>
                  <a:cubicBezTo>
                    <a:pt x="69246" y="446568"/>
                    <a:pt x="69246" y="446568"/>
                    <a:pt x="47290" y="451627"/>
                  </a:cubicBezTo>
                  <a:cubicBezTo>
                    <a:pt x="47290" y="451627"/>
                    <a:pt x="47290" y="451627"/>
                    <a:pt x="0" y="451627"/>
                  </a:cubicBezTo>
                  <a:cubicBezTo>
                    <a:pt x="0" y="451627"/>
                    <a:pt x="0" y="451627"/>
                    <a:pt x="0" y="330200"/>
                  </a:cubicBezTo>
                  <a:cubicBezTo>
                    <a:pt x="0" y="330200"/>
                    <a:pt x="0" y="330200"/>
                    <a:pt x="144887" y="330200"/>
                  </a:cubicBezTo>
                  <a:lnTo>
                    <a:pt x="148527" y="330200"/>
                  </a:lnTo>
                  <a:lnTo>
                    <a:pt x="148236" y="297416"/>
                  </a:lnTo>
                  <a:cubicBezTo>
                    <a:pt x="147998" y="270613"/>
                    <a:pt x="147681" y="234876"/>
                    <a:pt x="147258" y="187226"/>
                  </a:cubicBezTo>
                  <a:cubicBezTo>
                    <a:pt x="147258" y="187226"/>
                    <a:pt x="147258" y="187226"/>
                    <a:pt x="138803" y="153492"/>
                  </a:cubicBezTo>
                  <a:cubicBezTo>
                    <a:pt x="132039" y="136624"/>
                    <a:pt x="126966" y="126504"/>
                    <a:pt x="115128" y="109637"/>
                  </a:cubicBezTo>
                  <a:cubicBezTo>
                    <a:pt x="104982" y="96143"/>
                    <a:pt x="101600" y="82649"/>
                    <a:pt x="101600" y="65782"/>
                  </a:cubicBezTo>
                  <a:cubicBezTo>
                    <a:pt x="101600" y="28674"/>
                    <a:pt x="137112" y="0"/>
                    <a:pt x="179388" y="0"/>
                  </a:cubicBezTo>
                  <a:close/>
                </a:path>
              </a:pathLst>
            </a:custGeom>
            <a:solidFill>
              <a:schemeClr val="bg1">
                <a:lumMod val="65000"/>
              </a:schemeClr>
            </a:solidFill>
            <a:ln>
              <a:noFill/>
            </a:ln>
          </p:spPr>
          <p:txBody>
            <a:bodyPr vert="horz" wrap="square" lIns="91440" tIns="45720" rIns="91440" bIns="45720" numCol="1" anchor="t" anchorCtr="0" compatLnSpc="1">
              <a:noAutofit/>
            </a:bodyPr>
            <a:lstStyle/>
            <a:p>
              <a:endParaRPr lang="en-US"/>
            </a:p>
          </p:txBody>
        </p:sp>
        <p:sp>
          <p:nvSpPr>
            <p:cNvPr id="24" name="Freeform 25"/>
            <p:cNvSpPr/>
            <p:nvPr/>
          </p:nvSpPr>
          <p:spPr bwMode="auto">
            <a:xfrm>
              <a:off x="914400" y="2835276"/>
              <a:ext cx="758825" cy="728663"/>
            </a:xfrm>
            <a:custGeom>
              <a:avLst/>
              <a:gdLst>
                <a:gd name="T0" fmla="*/ 449 w 449"/>
                <a:gd name="T1" fmla="*/ 0 h 432"/>
                <a:gd name="T2" fmla="*/ 159 w 449"/>
                <a:gd name="T3" fmla="*/ 0 h 432"/>
                <a:gd name="T4" fmla="*/ 99 w 449"/>
                <a:gd name="T5" fmla="*/ 103 h 432"/>
                <a:gd name="T6" fmla="*/ 0 w 449"/>
                <a:gd name="T7" fmla="*/ 432 h 432"/>
                <a:gd name="T8" fmla="*/ 271 w 449"/>
                <a:gd name="T9" fmla="*/ 432 h 432"/>
                <a:gd name="T10" fmla="*/ 271 w 449"/>
                <a:gd name="T11" fmla="*/ 391 h 432"/>
                <a:gd name="T12" fmla="*/ 268 w 449"/>
                <a:gd name="T13" fmla="*/ 378 h 432"/>
                <a:gd name="T14" fmla="*/ 255 w 449"/>
                <a:gd name="T15" fmla="*/ 355 h 432"/>
                <a:gd name="T16" fmla="*/ 244 w 449"/>
                <a:gd name="T17" fmla="*/ 316 h 432"/>
                <a:gd name="T18" fmla="*/ 245 w 449"/>
                <a:gd name="T19" fmla="*/ 315 h 432"/>
                <a:gd name="T20" fmla="*/ 245 w 449"/>
                <a:gd name="T21" fmla="*/ 314 h 432"/>
                <a:gd name="T22" fmla="*/ 245 w 449"/>
                <a:gd name="T23" fmla="*/ 314 h 432"/>
                <a:gd name="T24" fmla="*/ 311 w 449"/>
                <a:gd name="T25" fmla="*/ 261 h 432"/>
                <a:gd name="T26" fmla="*/ 379 w 449"/>
                <a:gd name="T27" fmla="*/ 319 h 432"/>
                <a:gd name="T28" fmla="*/ 378 w 449"/>
                <a:gd name="T29" fmla="*/ 319 h 432"/>
                <a:gd name="T30" fmla="*/ 368 w 449"/>
                <a:gd name="T31" fmla="*/ 355 h 432"/>
                <a:gd name="T32" fmla="*/ 356 w 449"/>
                <a:gd name="T33" fmla="*/ 376 h 432"/>
                <a:gd name="T34" fmla="*/ 352 w 449"/>
                <a:gd name="T35" fmla="*/ 391 h 432"/>
                <a:gd name="T36" fmla="*/ 352 w 449"/>
                <a:gd name="T37" fmla="*/ 391 h 432"/>
                <a:gd name="T38" fmla="*/ 352 w 449"/>
                <a:gd name="T39" fmla="*/ 432 h 432"/>
                <a:gd name="T40" fmla="*/ 449 w 449"/>
                <a:gd name="T41" fmla="*/ 432 h 432"/>
                <a:gd name="T42" fmla="*/ 449 w 449"/>
                <a:gd name="T4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432">
                  <a:moveTo>
                    <a:pt x="449" y="0"/>
                  </a:moveTo>
                  <a:cubicBezTo>
                    <a:pt x="159" y="0"/>
                    <a:pt x="159" y="0"/>
                    <a:pt x="159" y="0"/>
                  </a:cubicBezTo>
                  <a:cubicBezTo>
                    <a:pt x="135" y="35"/>
                    <a:pt x="115" y="70"/>
                    <a:pt x="99" y="103"/>
                  </a:cubicBezTo>
                  <a:cubicBezTo>
                    <a:pt x="54" y="195"/>
                    <a:pt x="15" y="308"/>
                    <a:pt x="0" y="432"/>
                  </a:cubicBezTo>
                  <a:cubicBezTo>
                    <a:pt x="271" y="432"/>
                    <a:pt x="271" y="432"/>
                    <a:pt x="271" y="432"/>
                  </a:cubicBezTo>
                  <a:cubicBezTo>
                    <a:pt x="271" y="391"/>
                    <a:pt x="271" y="391"/>
                    <a:pt x="271" y="391"/>
                  </a:cubicBezTo>
                  <a:cubicBezTo>
                    <a:pt x="268" y="378"/>
                    <a:pt x="268" y="378"/>
                    <a:pt x="268" y="378"/>
                  </a:cubicBezTo>
                  <a:cubicBezTo>
                    <a:pt x="264" y="369"/>
                    <a:pt x="262" y="365"/>
                    <a:pt x="255" y="355"/>
                  </a:cubicBezTo>
                  <a:cubicBezTo>
                    <a:pt x="246" y="344"/>
                    <a:pt x="243" y="331"/>
                    <a:pt x="244" y="316"/>
                  </a:cubicBezTo>
                  <a:cubicBezTo>
                    <a:pt x="244" y="316"/>
                    <a:pt x="245" y="315"/>
                    <a:pt x="245" y="315"/>
                  </a:cubicBezTo>
                  <a:cubicBezTo>
                    <a:pt x="245" y="314"/>
                    <a:pt x="245" y="314"/>
                    <a:pt x="245" y="314"/>
                  </a:cubicBezTo>
                  <a:cubicBezTo>
                    <a:pt x="245" y="314"/>
                    <a:pt x="245" y="314"/>
                    <a:pt x="245" y="314"/>
                  </a:cubicBezTo>
                  <a:cubicBezTo>
                    <a:pt x="247" y="284"/>
                    <a:pt x="276" y="261"/>
                    <a:pt x="311" y="261"/>
                  </a:cubicBezTo>
                  <a:cubicBezTo>
                    <a:pt x="348" y="261"/>
                    <a:pt x="379" y="287"/>
                    <a:pt x="379" y="319"/>
                  </a:cubicBezTo>
                  <a:cubicBezTo>
                    <a:pt x="378" y="319"/>
                    <a:pt x="378" y="319"/>
                    <a:pt x="378" y="319"/>
                  </a:cubicBezTo>
                  <a:cubicBezTo>
                    <a:pt x="379" y="332"/>
                    <a:pt x="376" y="344"/>
                    <a:pt x="368" y="355"/>
                  </a:cubicBezTo>
                  <a:cubicBezTo>
                    <a:pt x="361" y="364"/>
                    <a:pt x="359" y="368"/>
                    <a:pt x="356" y="376"/>
                  </a:cubicBezTo>
                  <a:cubicBezTo>
                    <a:pt x="352" y="391"/>
                    <a:pt x="352" y="391"/>
                    <a:pt x="352" y="391"/>
                  </a:cubicBezTo>
                  <a:cubicBezTo>
                    <a:pt x="352" y="391"/>
                    <a:pt x="352" y="391"/>
                    <a:pt x="352" y="391"/>
                  </a:cubicBezTo>
                  <a:cubicBezTo>
                    <a:pt x="352" y="432"/>
                    <a:pt x="352" y="432"/>
                    <a:pt x="352" y="432"/>
                  </a:cubicBezTo>
                  <a:cubicBezTo>
                    <a:pt x="449" y="432"/>
                    <a:pt x="449" y="432"/>
                    <a:pt x="449" y="432"/>
                  </a:cubicBezTo>
                  <a:lnTo>
                    <a:pt x="449" y="0"/>
                  </a:lnTo>
                  <a:close/>
                </a:path>
              </a:pathLst>
            </a:custGeom>
            <a:solidFill>
              <a:schemeClr val="bg1">
                <a:lumMod val="50000"/>
              </a:schemeClr>
            </a:solidFill>
            <a:ln>
              <a:noFill/>
            </a:ln>
          </p:spPr>
          <p:txBody>
            <a:bodyPr vert="horz" wrap="square" lIns="91440" tIns="45720" rIns="91440" bIns="45720" numCol="1" anchor="t" anchorCtr="0" compatLnSpc="1"/>
            <a:lstStyle/>
            <a:p>
              <a:endParaRPr lang="en-US"/>
            </a:p>
          </p:txBody>
        </p:sp>
      </p:grpSp>
      <p:sp>
        <p:nvSpPr>
          <p:cNvPr id="51" name="文本框 50"/>
          <p:cNvSpPr txBox="1"/>
          <p:nvPr/>
        </p:nvSpPr>
        <p:spPr>
          <a:xfrm>
            <a:off x="1117600" y="2405380"/>
            <a:ext cx="6694805" cy="583565"/>
          </a:xfrm>
          <a:prstGeom prst="rect">
            <a:avLst/>
          </a:prstGeom>
          <a:noFill/>
        </p:spPr>
        <p:txBody>
          <a:bodyPr wrap="square" rtlCol="0">
            <a:spAutoFit/>
          </a:bodyPr>
          <a:lstStyle/>
          <a:p>
            <a:r>
              <a:rPr lang="zh-CN" altLang="en-US" sz="1600" dirty="0" smtClean="0">
                <a:latin typeface="字魂58号-创中黑" panose="00000500000000000000" pitchFamily="2" charset="-122"/>
                <a:ea typeface="字魂58号-创中黑" panose="00000500000000000000" pitchFamily="2" charset="-122"/>
              </a:rPr>
              <a:t>您所需要的文本请添加您所需要的文本请添加需要的文本请添加要的文本请添加您所需要的文本请添加需要的文您。</a:t>
            </a:r>
            <a:endParaRPr lang="zh-CN" altLang="en-US" sz="1400" dirty="0">
              <a:latin typeface="字魂58号-创中黑" panose="00000500000000000000" pitchFamily="2" charset="-122"/>
              <a:ea typeface="字魂58号-创中黑" panose="00000500000000000000" pitchFamily="2" charset="-122"/>
            </a:endParaRPr>
          </a:p>
        </p:txBody>
      </p:sp>
      <p:sp>
        <p:nvSpPr>
          <p:cNvPr id="88" name="文本框 87"/>
          <p:cNvSpPr txBox="1"/>
          <p:nvPr/>
        </p:nvSpPr>
        <p:spPr>
          <a:xfrm>
            <a:off x="1117600" y="1945005"/>
            <a:ext cx="2171700" cy="460375"/>
          </a:xfrm>
          <a:prstGeom prst="rect">
            <a:avLst/>
          </a:prstGeom>
          <a:solidFill>
            <a:srgbClr val="2F8383"/>
          </a:solidFill>
        </p:spPr>
        <p:txBody>
          <a:bodyPr wrap="square" rtlCol="0">
            <a:spAutoFit/>
          </a:bodyPr>
          <a:lstStyle/>
          <a:p>
            <a:pPr algn="dist"/>
            <a:r>
              <a:rPr lang="zh-CN" altLang="en-US" sz="2400" b="1" dirty="0" smtClean="0">
                <a:solidFill>
                  <a:schemeClr val="bg1"/>
                </a:solidFill>
                <a:latin typeface="字魂简雅黑" panose="00000500000000000000" charset="-122"/>
                <a:ea typeface="字魂简雅黑" panose="00000500000000000000" charset="-122"/>
              </a:rPr>
              <a:t>添加小标题</a:t>
            </a:r>
            <a:endParaRPr lang="zh-CN" altLang="en-US" sz="2400" b="1" dirty="0" smtClean="0">
              <a:solidFill>
                <a:schemeClr val="bg1"/>
              </a:solidFill>
              <a:latin typeface="字魂简雅黑" panose="00000500000000000000" charset="-122"/>
              <a:ea typeface="字魂简雅黑" panose="00000500000000000000" charset="-122"/>
            </a:endParaRPr>
          </a:p>
        </p:txBody>
      </p:sp>
      <p:sp>
        <p:nvSpPr>
          <p:cNvPr id="26" name="文本框 25"/>
          <p:cNvSpPr txBox="1"/>
          <p:nvPr/>
        </p:nvSpPr>
        <p:spPr>
          <a:xfrm>
            <a:off x="1117600" y="3771265"/>
            <a:ext cx="6694805" cy="583565"/>
          </a:xfrm>
          <a:prstGeom prst="rect">
            <a:avLst/>
          </a:prstGeom>
          <a:noFill/>
        </p:spPr>
        <p:txBody>
          <a:bodyPr wrap="square" rtlCol="0">
            <a:spAutoFit/>
          </a:bodyPr>
          <a:lstStyle/>
          <a:p>
            <a:r>
              <a:rPr lang="zh-CN" altLang="en-US" sz="1600" dirty="0" smtClean="0">
                <a:latin typeface="字魂58号-创中黑" panose="00000500000000000000" pitchFamily="2" charset="-122"/>
                <a:ea typeface="字魂58号-创中黑" panose="00000500000000000000" pitchFamily="2" charset="-122"/>
              </a:rPr>
              <a:t>您所需要的文本请添加您所需要的文本请添加需要的文本请添加要的文本请添加您所需要的文本请添加需要的文您。</a:t>
            </a:r>
            <a:endParaRPr lang="zh-CN" altLang="en-US" sz="1400" dirty="0">
              <a:latin typeface="字魂58号-创中黑" panose="00000500000000000000" pitchFamily="2" charset="-122"/>
              <a:ea typeface="字魂58号-创中黑" panose="00000500000000000000" pitchFamily="2" charset="-122"/>
            </a:endParaRPr>
          </a:p>
        </p:txBody>
      </p:sp>
      <p:sp>
        <p:nvSpPr>
          <p:cNvPr id="27" name="文本框 26"/>
          <p:cNvSpPr txBox="1"/>
          <p:nvPr/>
        </p:nvSpPr>
        <p:spPr>
          <a:xfrm>
            <a:off x="1117600" y="3310890"/>
            <a:ext cx="2171700" cy="460375"/>
          </a:xfrm>
          <a:prstGeom prst="rect">
            <a:avLst/>
          </a:prstGeom>
          <a:solidFill>
            <a:srgbClr val="445C76"/>
          </a:solidFill>
        </p:spPr>
        <p:txBody>
          <a:bodyPr wrap="square" rtlCol="0">
            <a:spAutoFit/>
          </a:bodyPr>
          <a:lstStyle/>
          <a:p>
            <a:pPr lvl="0" algn="dist">
              <a:buClrTx/>
              <a:buSzTx/>
              <a:buFontTx/>
            </a:pPr>
            <a:r>
              <a:rPr lang="zh-CN" altLang="en-US" sz="2400" b="1" dirty="0" smtClean="0">
                <a:solidFill>
                  <a:schemeClr val="bg1"/>
                </a:solidFill>
                <a:latin typeface="字魂简雅黑" panose="00000500000000000000" charset="-122"/>
                <a:ea typeface="字魂简雅黑" panose="00000500000000000000" charset="-122"/>
                <a:sym typeface="+mn-ea"/>
              </a:rPr>
              <a:t>添加小标题</a:t>
            </a:r>
            <a:endParaRPr lang="zh-CN" altLang="en-US" sz="2400" b="1" dirty="0" smtClean="0">
              <a:solidFill>
                <a:schemeClr val="bg1"/>
              </a:solidFill>
              <a:latin typeface="字魂简雅黑" panose="00000500000000000000" charset="-122"/>
              <a:ea typeface="字魂简雅黑" panose="00000500000000000000" charset="-122"/>
              <a:sym typeface="+mn-ea"/>
            </a:endParaRPr>
          </a:p>
        </p:txBody>
      </p:sp>
      <p:sp>
        <p:nvSpPr>
          <p:cNvPr id="28" name="文本框 27"/>
          <p:cNvSpPr txBox="1"/>
          <p:nvPr/>
        </p:nvSpPr>
        <p:spPr>
          <a:xfrm>
            <a:off x="1117600" y="5192395"/>
            <a:ext cx="6694805" cy="583565"/>
          </a:xfrm>
          <a:prstGeom prst="rect">
            <a:avLst/>
          </a:prstGeom>
          <a:noFill/>
        </p:spPr>
        <p:txBody>
          <a:bodyPr wrap="square" rtlCol="0">
            <a:spAutoFit/>
          </a:bodyPr>
          <a:lstStyle/>
          <a:p>
            <a:r>
              <a:rPr lang="zh-CN" altLang="en-US" sz="1600" dirty="0" smtClean="0">
                <a:latin typeface="字魂58号-创中黑" panose="00000500000000000000" pitchFamily="2" charset="-122"/>
                <a:ea typeface="字魂58号-创中黑" panose="00000500000000000000" pitchFamily="2" charset="-122"/>
              </a:rPr>
              <a:t>您所需要的文本请添加您所需要的文本请添加需要的文本请添加要的文本请添加您所需要的文本请添加需要的文您。</a:t>
            </a:r>
            <a:endParaRPr lang="zh-CN" altLang="en-US" sz="1400" dirty="0">
              <a:latin typeface="字魂58号-创中黑" panose="00000500000000000000" pitchFamily="2" charset="-122"/>
              <a:ea typeface="字魂58号-创中黑" panose="00000500000000000000" pitchFamily="2" charset="-122"/>
            </a:endParaRPr>
          </a:p>
        </p:txBody>
      </p:sp>
      <p:sp>
        <p:nvSpPr>
          <p:cNvPr id="29" name="文本框 28"/>
          <p:cNvSpPr txBox="1"/>
          <p:nvPr/>
        </p:nvSpPr>
        <p:spPr>
          <a:xfrm>
            <a:off x="1117600" y="4732020"/>
            <a:ext cx="2171700" cy="460375"/>
          </a:xfrm>
          <a:prstGeom prst="rect">
            <a:avLst/>
          </a:prstGeom>
          <a:solidFill>
            <a:srgbClr val="7E7E7E"/>
          </a:solidFill>
        </p:spPr>
        <p:txBody>
          <a:bodyPr wrap="square" rtlCol="0">
            <a:spAutoFit/>
          </a:bodyPr>
          <a:lstStyle/>
          <a:p>
            <a:pPr lvl="0" algn="dist">
              <a:buClrTx/>
              <a:buSzTx/>
              <a:buFontTx/>
            </a:pPr>
            <a:r>
              <a:rPr lang="zh-CN" altLang="en-US" sz="2400" b="1" dirty="0" smtClean="0">
                <a:solidFill>
                  <a:schemeClr val="bg1"/>
                </a:solidFill>
                <a:latin typeface="字魂简雅黑" panose="00000500000000000000" charset="-122"/>
                <a:ea typeface="字魂简雅黑" panose="00000500000000000000" charset="-122"/>
                <a:sym typeface="+mn-ea"/>
              </a:rPr>
              <a:t>添加小标题</a:t>
            </a:r>
            <a:endParaRPr lang="zh-CN" altLang="en-US" sz="2400" b="1" dirty="0" smtClean="0">
              <a:solidFill>
                <a:schemeClr val="bg1"/>
              </a:solidFill>
              <a:latin typeface="字魂简雅黑" panose="00000500000000000000" charset="-122"/>
              <a:ea typeface="字魂简雅黑" panose="00000500000000000000" charset="-122"/>
              <a:sym typeface="+mn-ea"/>
            </a:endParaRPr>
          </a:p>
        </p:txBody>
      </p:sp>
      <p:sp>
        <p:nvSpPr>
          <p:cNvPr id="34" name="燕尾形 33"/>
          <p:cNvSpPr/>
          <p:nvPr/>
        </p:nvSpPr>
        <p:spPr>
          <a:xfrm>
            <a:off x="3469005" y="1995170"/>
            <a:ext cx="333375" cy="340995"/>
          </a:xfrm>
          <a:prstGeom prst="chevron">
            <a:avLst>
              <a:gd name="adj" fmla="val 65701"/>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燕尾形 34"/>
          <p:cNvSpPr/>
          <p:nvPr/>
        </p:nvSpPr>
        <p:spPr>
          <a:xfrm>
            <a:off x="3469005" y="3352165"/>
            <a:ext cx="333375" cy="340995"/>
          </a:xfrm>
          <a:prstGeom prst="chevron">
            <a:avLst>
              <a:gd name="adj" fmla="val 65701"/>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燕尾形 35"/>
          <p:cNvSpPr/>
          <p:nvPr/>
        </p:nvSpPr>
        <p:spPr>
          <a:xfrm>
            <a:off x="3469005" y="4757420"/>
            <a:ext cx="333375" cy="340995"/>
          </a:xfrm>
          <a:prstGeom prst="chevron">
            <a:avLst>
              <a:gd name="adj" fmla="val 65701"/>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airplan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1000"/>
                                        <p:tgtEl>
                                          <p:spTgt spid="51"/>
                                        </p:tgtEl>
                                      </p:cBhvr>
                                    </p:animEffect>
                                    <p:anim calcmode="lin" valueType="num">
                                      <p:cBhvr>
                                        <p:cTn id="28" dur="1000" fill="hold"/>
                                        <p:tgtEl>
                                          <p:spTgt spid="51"/>
                                        </p:tgtEl>
                                        <p:attrNameLst>
                                          <p:attrName>ppt_x</p:attrName>
                                        </p:attrNameLst>
                                      </p:cBhvr>
                                      <p:tavLst>
                                        <p:tav tm="0">
                                          <p:val>
                                            <p:strVal val="#ppt_x"/>
                                          </p:val>
                                        </p:tav>
                                        <p:tav tm="100000">
                                          <p:val>
                                            <p:strVal val="#ppt_x"/>
                                          </p:val>
                                        </p:tav>
                                      </p:tavLst>
                                    </p:anim>
                                    <p:anim calcmode="lin" valueType="num">
                                      <p:cBhvr>
                                        <p:cTn id="29" dur="1000" fill="hold"/>
                                        <p:tgtEl>
                                          <p:spTgt spid="5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1000"/>
                                        <p:tgtEl>
                                          <p:spTgt spid="88"/>
                                        </p:tgtEl>
                                      </p:cBhvr>
                                    </p:animEffect>
                                    <p:anim calcmode="lin" valueType="num">
                                      <p:cBhvr>
                                        <p:cTn id="33" dur="1000" fill="hold"/>
                                        <p:tgtEl>
                                          <p:spTgt spid="88"/>
                                        </p:tgtEl>
                                        <p:attrNameLst>
                                          <p:attrName>ppt_x</p:attrName>
                                        </p:attrNameLst>
                                      </p:cBhvr>
                                      <p:tavLst>
                                        <p:tav tm="0">
                                          <p:val>
                                            <p:strVal val="#ppt_x"/>
                                          </p:val>
                                        </p:tav>
                                        <p:tav tm="100000">
                                          <p:val>
                                            <p:strVal val="#ppt_x"/>
                                          </p:val>
                                        </p:tav>
                                      </p:tavLst>
                                    </p:anim>
                                    <p:anim calcmode="lin" valueType="num">
                                      <p:cBhvr>
                                        <p:cTn id="34" dur="1000" fill="hold"/>
                                        <p:tgtEl>
                                          <p:spTgt spid="8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1000"/>
                                        <p:tgtEl>
                                          <p:spTgt spid="35"/>
                                        </p:tgtEl>
                                      </p:cBhvr>
                                    </p:animEffect>
                                    <p:anim calcmode="lin" valueType="num">
                                      <p:cBhvr>
                                        <p:cTn id="63" dur="1000" fill="hold"/>
                                        <p:tgtEl>
                                          <p:spTgt spid="35"/>
                                        </p:tgtEl>
                                        <p:attrNameLst>
                                          <p:attrName>ppt_x</p:attrName>
                                        </p:attrNameLst>
                                      </p:cBhvr>
                                      <p:tavLst>
                                        <p:tav tm="0">
                                          <p:val>
                                            <p:strVal val="#ppt_x"/>
                                          </p:val>
                                        </p:tav>
                                        <p:tav tm="100000">
                                          <p:val>
                                            <p:strVal val="#ppt_x"/>
                                          </p:val>
                                        </p:tav>
                                      </p:tavLst>
                                    </p:anim>
                                    <p:anim calcmode="lin" valueType="num">
                                      <p:cBhvr>
                                        <p:cTn id="64" dur="1000" fill="hold"/>
                                        <p:tgtEl>
                                          <p:spTgt spid="3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1000"/>
                                        <p:tgtEl>
                                          <p:spTgt spid="36"/>
                                        </p:tgtEl>
                                      </p:cBhvr>
                                    </p:animEffect>
                                    <p:anim calcmode="lin" valueType="num">
                                      <p:cBhvr>
                                        <p:cTn id="68" dur="1000" fill="hold"/>
                                        <p:tgtEl>
                                          <p:spTgt spid="36"/>
                                        </p:tgtEl>
                                        <p:attrNameLst>
                                          <p:attrName>ppt_x</p:attrName>
                                        </p:attrNameLst>
                                      </p:cBhvr>
                                      <p:tavLst>
                                        <p:tav tm="0">
                                          <p:val>
                                            <p:strVal val="#ppt_x"/>
                                          </p:val>
                                        </p:tav>
                                        <p:tav tm="100000">
                                          <p:val>
                                            <p:strVal val="#ppt_x"/>
                                          </p:val>
                                        </p:tav>
                                      </p:tavLst>
                                    </p:anim>
                                    <p:anim calcmode="lin" valueType="num">
                                      <p:cBhvr>
                                        <p:cTn id="6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51" grpId="0"/>
      <p:bldP spid="88" grpId="0" animBg="1"/>
      <p:bldP spid="26" grpId="0"/>
      <p:bldP spid="27" grpId="0" animBg="1"/>
      <p:bldP spid="28" grpId="0"/>
      <p:bldP spid="29" grpId="0" animBg="1"/>
      <p:bldP spid="34"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402590" y="384175"/>
            <a:ext cx="11387455" cy="6089015"/>
          </a:xfrm>
          <a:prstGeom prst="rect">
            <a:avLst/>
          </a:prstGeom>
          <a:solidFill>
            <a:srgbClr val="E7F3F1"/>
          </a:solidFill>
          <a:ln w="317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1500" y="768350"/>
            <a:ext cx="858520" cy="654050"/>
            <a:chOff x="992" y="1487"/>
            <a:chExt cx="1352" cy="1030"/>
          </a:xfrm>
        </p:grpSpPr>
        <p:grpSp>
          <p:nvGrpSpPr>
            <p:cNvPr id="6" name="组合 5"/>
            <p:cNvGrpSpPr/>
            <p:nvPr/>
          </p:nvGrpSpPr>
          <p:grpSpPr>
            <a:xfrm>
              <a:off x="992" y="1487"/>
              <a:ext cx="1352" cy="1030"/>
              <a:chOff x="992" y="1487"/>
              <a:chExt cx="1352" cy="1030"/>
            </a:xfrm>
          </p:grpSpPr>
          <p:grpSp>
            <p:nvGrpSpPr>
              <p:cNvPr id="4" name="组合 3"/>
              <p:cNvGrpSpPr/>
              <p:nvPr/>
            </p:nvGrpSpPr>
            <p:grpSpPr>
              <a:xfrm>
                <a:off x="992" y="1487"/>
                <a:ext cx="1353" cy="1030"/>
                <a:chOff x="992" y="1487"/>
                <a:chExt cx="1353" cy="1030"/>
              </a:xfrm>
            </p:grpSpPr>
            <p:sp>
              <p:nvSpPr>
                <p:cNvPr id="2" name="矩形 1"/>
                <p:cNvSpPr/>
                <p:nvPr/>
              </p:nvSpPr>
              <p:spPr>
                <a:xfrm>
                  <a:off x="992" y="1487"/>
                  <a:ext cx="1015" cy="831"/>
                </a:xfrm>
                <a:prstGeom prst="rect">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31" y="1687"/>
                  <a:ext cx="1015" cy="831"/>
                </a:xfrm>
                <a:prstGeom prst="rect">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69" y="1672"/>
                <a:ext cx="461" cy="4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754" y="2065"/>
              <a:ext cx="253" cy="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529640" y="835702"/>
            <a:ext cx="3886200" cy="645160"/>
          </a:xfrm>
          <a:prstGeom prst="rect">
            <a:avLst/>
          </a:prstGeom>
        </p:spPr>
        <p:txBody>
          <a:bodyPr wrap="square">
            <a:spAutoFit/>
          </a:bodyPr>
          <a:lstStyle/>
          <a:p>
            <a:pPr>
              <a:defRPr/>
            </a:pPr>
            <a:r>
              <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rPr>
              <a:t>研究方法及过程</a:t>
            </a:r>
            <a:endParaRPr lang="zh-CN" altLang="en-US" sz="3600" kern="100" dirty="0">
              <a:solidFill>
                <a:schemeClr val="tx1"/>
              </a:solidFill>
              <a:latin typeface="字魂105号-简雅黑" panose="00000500000000000000" pitchFamily="2" charset="-122"/>
              <a:ea typeface="字魂105号-简雅黑" panose="00000500000000000000" pitchFamily="2" charset="-122"/>
              <a:cs typeface="Times New Roman" panose="02020603050405020304" pitchFamily="18" charset="0"/>
            </a:endParaRPr>
          </a:p>
        </p:txBody>
      </p:sp>
      <p:sp>
        <p:nvSpPr>
          <p:cNvPr id="22" name="右箭头 21"/>
          <p:cNvSpPr/>
          <p:nvPr/>
        </p:nvSpPr>
        <p:spPr>
          <a:xfrm rot="20340000">
            <a:off x="5073015" y="2003425"/>
            <a:ext cx="686435" cy="350520"/>
          </a:xfrm>
          <a:prstGeom prst="rightArrow">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rot="1260000" flipV="1">
            <a:off x="5073015" y="4888865"/>
            <a:ext cx="686435" cy="350520"/>
          </a:xfrm>
          <a:prstGeom prst="rightArrow">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21240000">
            <a:off x="5096510" y="2995930"/>
            <a:ext cx="686435" cy="350520"/>
          </a:xfrm>
          <a:prstGeom prst="rightArrow">
            <a:avLst/>
          </a:prstGeom>
          <a:solidFill>
            <a:srgbClr val="2F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rot="360000" flipV="1">
            <a:off x="5096510" y="3897630"/>
            <a:ext cx="686435" cy="350520"/>
          </a:xfrm>
          <a:prstGeom prst="rightArrow">
            <a:avLst/>
          </a:prstGeom>
          <a:solidFill>
            <a:srgbClr val="445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987415" y="1807845"/>
            <a:ext cx="5180330"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所需要的文本请添加您所需要的文本请添加您。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27" name="文本框 26"/>
          <p:cNvSpPr txBox="1"/>
          <p:nvPr/>
        </p:nvSpPr>
        <p:spPr>
          <a:xfrm>
            <a:off x="5987415" y="2879090"/>
            <a:ext cx="5180330"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所需要的文本请添加您所需要的文本请添加您。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28" name="文本框 27"/>
          <p:cNvSpPr txBox="1"/>
          <p:nvPr/>
        </p:nvSpPr>
        <p:spPr>
          <a:xfrm>
            <a:off x="5987415" y="3862705"/>
            <a:ext cx="5180330"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所需要的文本请添加您所需要的文本请添加您。</a:t>
            </a:r>
            <a:endParaRPr lang="zh-CN" altLang="en-US" sz="1400" dirty="0">
              <a:latin typeface="字魂58号-创中黑" panose="00000500000000000000" pitchFamily="2" charset="-122"/>
              <a:ea typeface="字魂58号-创中黑" panose="00000500000000000000" pitchFamily="2" charset="-122"/>
            </a:endParaRPr>
          </a:p>
        </p:txBody>
      </p:sp>
      <p:sp>
        <p:nvSpPr>
          <p:cNvPr id="29" name="文本框 28"/>
          <p:cNvSpPr txBox="1"/>
          <p:nvPr/>
        </p:nvSpPr>
        <p:spPr>
          <a:xfrm>
            <a:off x="5987415" y="4919345"/>
            <a:ext cx="5180330" cy="583565"/>
          </a:xfrm>
          <a:prstGeom prst="rect">
            <a:avLst/>
          </a:prstGeom>
          <a:noFill/>
        </p:spPr>
        <p:txBody>
          <a:bodyPr wrap="square" rtlCol="0">
            <a:spAutoFit/>
          </a:bodyPr>
          <a:lstStyle/>
          <a:p>
            <a:pPr algn="l"/>
            <a:r>
              <a:rPr lang="zh-CN" altLang="en-US" sz="1600" dirty="0" smtClean="0">
                <a:latin typeface="字魂58号-创中黑" panose="00000500000000000000" pitchFamily="2" charset="-122"/>
                <a:ea typeface="字魂58号-创中黑" panose="00000500000000000000" pitchFamily="2" charset="-122"/>
              </a:rPr>
              <a:t>请添加您所需要的文本请</a:t>
            </a:r>
            <a:r>
              <a:rPr lang="zh-CN" altLang="en-US" sz="1600" dirty="0">
                <a:latin typeface="字魂58号-创中黑" panose="00000500000000000000" pitchFamily="2" charset="-122"/>
                <a:ea typeface="字魂58号-创中黑" panose="00000500000000000000" pitchFamily="2" charset="-122"/>
              </a:rPr>
              <a:t>添加您所需要的文本请添加您</a:t>
            </a:r>
            <a:r>
              <a:rPr lang="zh-CN" altLang="en-US" sz="1600" dirty="0" smtClean="0">
                <a:latin typeface="字魂58号-创中黑" panose="00000500000000000000" pitchFamily="2" charset="-122"/>
                <a:ea typeface="字魂58号-创中黑" panose="00000500000000000000" pitchFamily="2" charset="-122"/>
              </a:rPr>
              <a:t>所需要的文本请添加您所需要的文本请添加您。</a:t>
            </a:r>
            <a:endParaRPr lang="zh-CN" altLang="en-US" sz="1400" dirty="0">
              <a:latin typeface="字魂58号-创中黑" panose="00000500000000000000" pitchFamily="2" charset="-122"/>
              <a:ea typeface="字魂58号-创中黑" panose="00000500000000000000" pitchFamily="2" charset="-122"/>
            </a:endParaRPr>
          </a:p>
        </p:txBody>
      </p:sp>
      <p:grpSp>
        <p:nvGrpSpPr>
          <p:cNvPr id="31" name="组合 30"/>
          <p:cNvGrpSpPr/>
          <p:nvPr/>
        </p:nvGrpSpPr>
        <p:grpSpPr>
          <a:xfrm>
            <a:off x="1055370" y="2098675"/>
            <a:ext cx="3699510" cy="3404235"/>
            <a:chOff x="2195" y="3305"/>
            <a:chExt cx="5293" cy="4684"/>
          </a:xfrm>
        </p:grpSpPr>
        <p:sp>
          <p:nvSpPr>
            <p:cNvPr id="12" name="Freeform 7"/>
            <p:cNvSpPr>
              <a:spLocks noEditPoints="1"/>
            </p:cNvSpPr>
            <p:nvPr/>
          </p:nvSpPr>
          <p:spPr bwMode="auto">
            <a:xfrm rot="13659102">
              <a:off x="2206" y="3294"/>
              <a:ext cx="2186" cy="2208"/>
            </a:xfrm>
            <a:custGeom>
              <a:avLst/>
              <a:gdLst>
                <a:gd name="T0" fmla="*/ 167 w 1103"/>
                <a:gd name="T1" fmla="*/ 344 h 1112"/>
                <a:gd name="T2" fmla="*/ 56 w 1103"/>
                <a:gd name="T3" fmla="*/ 455 h 1112"/>
                <a:gd name="T4" fmla="*/ 2 w 1103"/>
                <a:gd name="T5" fmla="*/ 507 h 1112"/>
                <a:gd name="T6" fmla="*/ 53 w 1103"/>
                <a:gd name="T7" fmla="*/ 643 h 1112"/>
                <a:gd name="T8" fmla="*/ 159 w 1103"/>
                <a:gd name="T9" fmla="*/ 758 h 1112"/>
                <a:gd name="T10" fmla="*/ 99 w 1103"/>
                <a:gd name="T11" fmla="*/ 875 h 1112"/>
                <a:gd name="T12" fmla="*/ 200 w 1103"/>
                <a:gd name="T13" fmla="*/ 958 h 1112"/>
                <a:gd name="T14" fmla="*/ 278 w 1103"/>
                <a:gd name="T15" fmla="*/ 904 h 1112"/>
                <a:gd name="T16" fmla="*/ 367 w 1103"/>
                <a:gd name="T17" fmla="*/ 1032 h 1112"/>
                <a:gd name="T18" fmla="*/ 490 w 1103"/>
                <a:gd name="T19" fmla="*/ 1110 h 1112"/>
                <a:gd name="T20" fmla="*/ 552 w 1103"/>
                <a:gd name="T21" fmla="*/ 1069 h 1112"/>
                <a:gd name="T22" fmla="*/ 625 w 1103"/>
                <a:gd name="T23" fmla="*/ 997 h 1112"/>
                <a:gd name="T24" fmla="*/ 716 w 1103"/>
                <a:gd name="T25" fmla="*/ 1043 h 1112"/>
                <a:gd name="T26" fmla="*/ 788 w 1103"/>
                <a:gd name="T27" fmla="*/ 1064 h 1112"/>
                <a:gd name="T28" fmla="*/ 881 w 1103"/>
                <a:gd name="T29" fmla="*/ 952 h 1112"/>
                <a:gd name="T30" fmla="*/ 927 w 1103"/>
                <a:gd name="T31" fmla="*/ 802 h 1112"/>
                <a:gd name="T32" fmla="*/ 1017 w 1103"/>
                <a:gd name="T33" fmla="*/ 829 h 1112"/>
                <a:gd name="T34" fmla="*/ 1088 w 1103"/>
                <a:gd name="T35" fmla="*/ 720 h 1112"/>
                <a:gd name="T36" fmla="*/ 994 w 1103"/>
                <a:gd name="T37" fmla="*/ 627 h 1112"/>
                <a:gd name="T38" fmla="*/ 1061 w 1103"/>
                <a:gd name="T39" fmla="*/ 485 h 1112"/>
                <a:gd name="T40" fmla="*/ 1067 w 1103"/>
                <a:gd name="T41" fmla="*/ 340 h 1112"/>
                <a:gd name="T42" fmla="*/ 1000 w 1103"/>
                <a:gd name="T43" fmla="*/ 307 h 1112"/>
                <a:gd name="T44" fmla="*/ 860 w 1103"/>
                <a:gd name="T45" fmla="*/ 236 h 1112"/>
                <a:gd name="T46" fmla="*/ 877 w 1103"/>
                <a:gd name="T47" fmla="*/ 105 h 1112"/>
                <a:gd name="T48" fmla="*/ 771 w 1103"/>
                <a:gd name="T49" fmla="*/ 55 h 1112"/>
                <a:gd name="T50" fmla="*/ 699 w 1103"/>
                <a:gd name="T51" fmla="*/ 138 h 1112"/>
                <a:gd name="T52" fmla="*/ 571 w 1103"/>
                <a:gd name="T53" fmla="*/ 48 h 1112"/>
                <a:gd name="T54" fmla="*/ 429 w 1103"/>
                <a:gd name="T55" fmla="*/ 17 h 1112"/>
                <a:gd name="T56" fmla="*/ 396 w 1103"/>
                <a:gd name="T57" fmla="*/ 145 h 1112"/>
                <a:gd name="T58" fmla="*/ 240 w 1103"/>
                <a:gd name="T59" fmla="*/ 158 h 1112"/>
                <a:gd name="T60" fmla="*/ 165 w 1103"/>
                <a:gd name="T61" fmla="*/ 163 h 1112"/>
                <a:gd name="T62" fmla="*/ 116 w 1103"/>
                <a:gd name="T63" fmla="*/ 300 h 1112"/>
                <a:gd name="T64" fmla="*/ 879 w 1103"/>
                <a:gd name="T65" fmla="*/ 508 h 1112"/>
                <a:gd name="T66" fmla="*/ 233 w 1103"/>
                <a:gd name="T67" fmla="*/ 6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3" h="1112">
                  <a:moveTo>
                    <a:pt x="116" y="300"/>
                  </a:moveTo>
                  <a:cubicBezTo>
                    <a:pt x="167" y="344"/>
                    <a:pt x="167" y="344"/>
                    <a:pt x="167" y="344"/>
                  </a:cubicBezTo>
                  <a:cubicBezTo>
                    <a:pt x="148" y="379"/>
                    <a:pt x="133" y="417"/>
                    <a:pt x="124" y="456"/>
                  </a:cubicBezTo>
                  <a:cubicBezTo>
                    <a:pt x="56" y="455"/>
                    <a:pt x="56" y="455"/>
                    <a:pt x="56" y="455"/>
                  </a:cubicBezTo>
                  <a:cubicBezTo>
                    <a:pt x="53" y="455"/>
                    <a:pt x="50" y="455"/>
                    <a:pt x="47" y="456"/>
                  </a:cubicBezTo>
                  <a:cubicBezTo>
                    <a:pt x="22" y="459"/>
                    <a:pt x="3" y="481"/>
                    <a:pt x="2" y="507"/>
                  </a:cubicBezTo>
                  <a:cubicBezTo>
                    <a:pt x="1" y="589"/>
                    <a:pt x="1" y="589"/>
                    <a:pt x="1" y="589"/>
                  </a:cubicBezTo>
                  <a:cubicBezTo>
                    <a:pt x="0" y="618"/>
                    <a:pt x="23" y="642"/>
                    <a:pt x="53" y="643"/>
                  </a:cubicBezTo>
                  <a:cubicBezTo>
                    <a:pt x="121" y="644"/>
                    <a:pt x="121" y="644"/>
                    <a:pt x="121" y="644"/>
                  </a:cubicBezTo>
                  <a:cubicBezTo>
                    <a:pt x="129" y="685"/>
                    <a:pt x="142" y="723"/>
                    <a:pt x="159" y="758"/>
                  </a:cubicBezTo>
                  <a:cubicBezTo>
                    <a:pt x="107" y="800"/>
                    <a:pt x="107" y="800"/>
                    <a:pt x="107" y="800"/>
                  </a:cubicBezTo>
                  <a:cubicBezTo>
                    <a:pt x="84" y="819"/>
                    <a:pt x="80" y="852"/>
                    <a:pt x="99" y="875"/>
                  </a:cubicBezTo>
                  <a:cubicBezTo>
                    <a:pt x="150" y="939"/>
                    <a:pt x="150" y="939"/>
                    <a:pt x="150" y="939"/>
                  </a:cubicBezTo>
                  <a:cubicBezTo>
                    <a:pt x="163" y="954"/>
                    <a:pt x="182" y="961"/>
                    <a:pt x="200" y="958"/>
                  </a:cubicBezTo>
                  <a:cubicBezTo>
                    <a:pt x="209" y="956"/>
                    <a:pt x="217" y="953"/>
                    <a:pt x="225" y="947"/>
                  </a:cubicBezTo>
                  <a:cubicBezTo>
                    <a:pt x="278" y="904"/>
                    <a:pt x="278" y="904"/>
                    <a:pt x="278" y="904"/>
                  </a:cubicBezTo>
                  <a:cubicBezTo>
                    <a:pt x="309" y="929"/>
                    <a:pt x="343" y="950"/>
                    <a:pt x="380" y="966"/>
                  </a:cubicBezTo>
                  <a:cubicBezTo>
                    <a:pt x="367" y="1032"/>
                    <a:pt x="367" y="1032"/>
                    <a:pt x="367" y="1032"/>
                  </a:cubicBezTo>
                  <a:cubicBezTo>
                    <a:pt x="362" y="1061"/>
                    <a:pt x="380" y="1089"/>
                    <a:pt x="409" y="1095"/>
                  </a:cubicBezTo>
                  <a:cubicBezTo>
                    <a:pt x="490" y="1110"/>
                    <a:pt x="490" y="1110"/>
                    <a:pt x="490" y="1110"/>
                  </a:cubicBezTo>
                  <a:cubicBezTo>
                    <a:pt x="496" y="1112"/>
                    <a:pt x="502" y="1112"/>
                    <a:pt x="508" y="1111"/>
                  </a:cubicBezTo>
                  <a:cubicBezTo>
                    <a:pt x="529" y="1107"/>
                    <a:pt x="547" y="1091"/>
                    <a:pt x="552" y="1069"/>
                  </a:cubicBezTo>
                  <a:cubicBezTo>
                    <a:pt x="565" y="1002"/>
                    <a:pt x="565" y="1002"/>
                    <a:pt x="565" y="1002"/>
                  </a:cubicBezTo>
                  <a:cubicBezTo>
                    <a:pt x="585" y="1001"/>
                    <a:pt x="605" y="1000"/>
                    <a:pt x="625" y="997"/>
                  </a:cubicBezTo>
                  <a:cubicBezTo>
                    <a:pt x="645" y="993"/>
                    <a:pt x="664" y="989"/>
                    <a:pt x="683" y="983"/>
                  </a:cubicBezTo>
                  <a:cubicBezTo>
                    <a:pt x="716" y="1043"/>
                    <a:pt x="716" y="1043"/>
                    <a:pt x="716" y="1043"/>
                  </a:cubicBezTo>
                  <a:cubicBezTo>
                    <a:pt x="727" y="1063"/>
                    <a:pt x="749" y="1073"/>
                    <a:pt x="771" y="1070"/>
                  </a:cubicBezTo>
                  <a:cubicBezTo>
                    <a:pt x="777" y="1069"/>
                    <a:pt x="783" y="1067"/>
                    <a:pt x="788" y="1064"/>
                  </a:cubicBezTo>
                  <a:cubicBezTo>
                    <a:pt x="860" y="1024"/>
                    <a:pt x="860" y="1024"/>
                    <a:pt x="860" y="1024"/>
                  </a:cubicBezTo>
                  <a:cubicBezTo>
                    <a:pt x="886" y="1010"/>
                    <a:pt x="895" y="977"/>
                    <a:pt x="881" y="952"/>
                  </a:cubicBezTo>
                  <a:cubicBezTo>
                    <a:pt x="848" y="892"/>
                    <a:pt x="848" y="892"/>
                    <a:pt x="848" y="892"/>
                  </a:cubicBezTo>
                  <a:cubicBezTo>
                    <a:pt x="878" y="866"/>
                    <a:pt x="905" y="835"/>
                    <a:pt x="927" y="802"/>
                  </a:cubicBezTo>
                  <a:cubicBezTo>
                    <a:pt x="990" y="826"/>
                    <a:pt x="990" y="826"/>
                    <a:pt x="990" y="826"/>
                  </a:cubicBezTo>
                  <a:cubicBezTo>
                    <a:pt x="999" y="830"/>
                    <a:pt x="1008" y="831"/>
                    <a:pt x="1017" y="829"/>
                  </a:cubicBezTo>
                  <a:cubicBezTo>
                    <a:pt x="1035" y="827"/>
                    <a:pt x="1052" y="814"/>
                    <a:pt x="1059" y="796"/>
                  </a:cubicBezTo>
                  <a:cubicBezTo>
                    <a:pt x="1088" y="720"/>
                    <a:pt x="1088" y="720"/>
                    <a:pt x="1088" y="720"/>
                  </a:cubicBezTo>
                  <a:cubicBezTo>
                    <a:pt x="1099" y="692"/>
                    <a:pt x="1085" y="661"/>
                    <a:pt x="1058" y="651"/>
                  </a:cubicBezTo>
                  <a:cubicBezTo>
                    <a:pt x="994" y="627"/>
                    <a:pt x="994" y="627"/>
                    <a:pt x="994" y="627"/>
                  </a:cubicBezTo>
                  <a:cubicBezTo>
                    <a:pt x="1000" y="588"/>
                    <a:pt x="1001" y="547"/>
                    <a:pt x="996" y="507"/>
                  </a:cubicBezTo>
                  <a:cubicBezTo>
                    <a:pt x="1061" y="485"/>
                    <a:pt x="1061" y="485"/>
                    <a:pt x="1061" y="485"/>
                  </a:cubicBezTo>
                  <a:cubicBezTo>
                    <a:pt x="1088" y="475"/>
                    <a:pt x="1103" y="445"/>
                    <a:pt x="1094" y="417"/>
                  </a:cubicBezTo>
                  <a:cubicBezTo>
                    <a:pt x="1067" y="340"/>
                    <a:pt x="1067" y="340"/>
                    <a:pt x="1067" y="340"/>
                  </a:cubicBezTo>
                  <a:cubicBezTo>
                    <a:pt x="1059" y="315"/>
                    <a:pt x="1034" y="301"/>
                    <a:pt x="1009" y="305"/>
                  </a:cubicBezTo>
                  <a:cubicBezTo>
                    <a:pt x="1006" y="305"/>
                    <a:pt x="1003" y="306"/>
                    <a:pt x="1000" y="307"/>
                  </a:cubicBezTo>
                  <a:cubicBezTo>
                    <a:pt x="936" y="329"/>
                    <a:pt x="936" y="329"/>
                    <a:pt x="936" y="329"/>
                  </a:cubicBezTo>
                  <a:cubicBezTo>
                    <a:pt x="915" y="294"/>
                    <a:pt x="889" y="263"/>
                    <a:pt x="860" y="236"/>
                  </a:cubicBezTo>
                  <a:cubicBezTo>
                    <a:pt x="895" y="177"/>
                    <a:pt x="895" y="177"/>
                    <a:pt x="895" y="177"/>
                  </a:cubicBezTo>
                  <a:cubicBezTo>
                    <a:pt x="910" y="152"/>
                    <a:pt x="902" y="120"/>
                    <a:pt x="877" y="105"/>
                  </a:cubicBezTo>
                  <a:cubicBezTo>
                    <a:pt x="807" y="62"/>
                    <a:pt x="807" y="62"/>
                    <a:pt x="807" y="62"/>
                  </a:cubicBezTo>
                  <a:cubicBezTo>
                    <a:pt x="796" y="56"/>
                    <a:pt x="783" y="53"/>
                    <a:pt x="771" y="55"/>
                  </a:cubicBezTo>
                  <a:cubicBezTo>
                    <a:pt x="756" y="58"/>
                    <a:pt x="743" y="66"/>
                    <a:pt x="734" y="80"/>
                  </a:cubicBezTo>
                  <a:cubicBezTo>
                    <a:pt x="699" y="138"/>
                    <a:pt x="699" y="138"/>
                    <a:pt x="699" y="138"/>
                  </a:cubicBezTo>
                  <a:cubicBezTo>
                    <a:pt x="662" y="126"/>
                    <a:pt x="622" y="118"/>
                    <a:pt x="582" y="115"/>
                  </a:cubicBezTo>
                  <a:cubicBezTo>
                    <a:pt x="571" y="48"/>
                    <a:pt x="571" y="48"/>
                    <a:pt x="571" y="48"/>
                  </a:cubicBezTo>
                  <a:cubicBezTo>
                    <a:pt x="566" y="19"/>
                    <a:pt x="539" y="0"/>
                    <a:pt x="510" y="4"/>
                  </a:cubicBezTo>
                  <a:cubicBezTo>
                    <a:pt x="429" y="17"/>
                    <a:pt x="429" y="17"/>
                    <a:pt x="429" y="17"/>
                  </a:cubicBezTo>
                  <a:cubicBezTo>
                    <a:pt x="400" y="21"/>
                    <a:pt x="381" y="49"/>
                    <a:pt x="385" y="78"/>
                  </a:cubicBezTo>
                  <a:cubicBezTo>
                    <a:pt x="396" y="145"/>
                    <a:pt x="396" y="145"/>
                    <a:pt x="396" y="145"/>
                  </a:cubicBezTo>
                  <a:cubicBezTo>
                    <a:pt x="358" y="159"/>
                    <a:pt x="323" y="179"/>
                    <a:pt x="291" y="203"/>
                  </a:cubicBezTo>
                  <a:cubicBezTo>
                    <a:pt x="240" y="158"/>
                    <a:pt x="240" y="158"/>
                    <a:pt x="240" y="158"/>
                  </a:cubicBezTo>
                  <a:cubicBezTo>
                    <a:pt x="227" y="147"/>
                    <a:pt x="211" y="143"/>
                    <a:pt x="197" y="146"/>
                  </a:cubicBezTo>
                  <a:cubicBezTo>
                    <a:pt x="185" y="147"/>
                    <a:pt x="173" y="153"/>
                    <a:pt x="165" y="163"/>
                  </a:cubicBezTo>
                  <a:cubicBezTo>
                    <a:pt x="111" y="225"/>
                    <a:pt x="111" y="225"/>
                    <a:pt x="111" y="225"/>
                  </a:cubicBezTo>
                  <a:cubicBezTo>
                    <a:pt x="92" y="247"/>
                    <a:pt x="94" y="281"/>
                    <a:pt x="116" y="300"/>
                  </a:cubicBezTo>
                  <a:close/>
                  <a:moveTo>
                    <a:pt x="505" y="235"/>
                  </a:moveTo>
                  <a:cubicBezTo>
                    <a:pt x="683" y="207"/>
                    <a:pt x="851" y="329"/>
                    <a:pt x="879" y="508"/>
                  </a:cubicBezTo>
                  <a:cubicBezTo>
                    <a:pt x="907" y="686"/>
                    <a:pt x="785" y="854"/>
                    <a:pt x="607" y="882"/>
                  </a:cubicBezTo>
                  <a:cubicBezTo>
                    <a:pt x="428" y="910"/>
                    <a:pt x="261" y="787"/>
                    <a:pt x="233" y="609"/>
                  </a:cubicBezTo>
                  <a:cubicBezTo>
                    <a:pt x="205" y="431"/>
                    <a:pt x="327" y="263"/>
                    <a:pt x="505" y="235"/>
                  </a:cubicBezTo>
                  <a:close/>
                </a:path>
              </a:pathLst>
            </a:custGeom>
            <a:solidFill>
              <a:srgbClr val="445C76"/>
            </a:solidFill>
            <a:ln>
              <a:noFill/>
            </a:ln>
          </p:spPr>
          <p:txBody>
            <a:bodyPr vert="horz" wrap="square" lIns="91440" tIns="45720" rIns="91440" bIns="45720" numCol="1" anchor="t" anchorCtr="0" compatLnSpc="1"/>
            <a:lstStyle/>
            <a:p>
              <a:endParaRPr lang="en-US"/>
            </a:p>
          </p:txBody>
        </p:sp>
        <p:sp>
          <p:nvSpPr>
            <p:cNvPr id="16" name="Freeform 7"/>
            <p:cNvSpPr>
              <a:spLocks noEditPoints="1"/>
            </p:cNvSpPr>
            <p:nvPr/>
          </p:nvSpPr>
          <p:spPr bwMode="auto">
            <a:xfrm rot="13659102">
              <a:off x="4043" y="4130"/>
              <a:ext cx="3428" cy="3462"/>
            </a:xfrm>
            <a:custGeom>
              <a:avLst/>
              <a:gdLst>
                <a:gd name="T0" fmla="*/ 167 w 1103"/>
                <a:gd name="T1" fmla="*/ 344 h 1112"/>
                <a:gd name="T2" fmla="*/ 56 w 1103"/>
                <a:gd name="T3" fmla="*/ 455 h 1112"/>
                <a:gd name="T4" fmla="*/ 2 w 1103"/>
                <a:gd name="T5" fmla="*/ 507 h 1112"/>
                <a:gd name="T6" fmla="*/ 53 w 1103"/>
                <a:gd name="T7" fmla="*/ 643 h 1112"/>
                <a:gd name="T8" fmla="*/ 159 w 1103"/>
                <a:gd name="T9" fmla="*/ 758 h 1112"/>
                <a:gd name="T10" fmla="*/ 99 w 1103"/>
                <a:gd name="T11" fmla="*/ 875 h 1112"/>
                <a:gd name="T12" fmla="*/ 200 w 1103"/>
                <a:gd name="T13" fmla="*/ 958 h 1112"/>
                <a:gd name="T14" fmla="*/ 278 w 1103"/>
                <a:gd name="T15" fmla="*/ 904 h 1112"/>
                <a:gd name="T16" fmla="*/ 367 w 1103"/>
                <a:gd name="T17" fmla="*/ 1032 h 1112"/>
                <a:gd name="T18" fmla="*/ 490 w 1103"/>
                <a:gd name="T19" fmla="*/ 1110 h 1112"/>
                <a:gd name="T20" fmla="*/ 552 w 1103"/>
                <a:gd name="T21" fmla="*/ 1069 h 1112"/>
                <a:gd name="T22" fmla="*/ 625 w 1103"/>
                <a:gd name="T23" fmla="*/ 997 h 1112"/>
                <a:gd name="T24" fmla="*/ 716 w 1103"/>
                <a:gd name="T25" fmla="*/ 1043 h 1112"/>
                <a:gd name="T26" fmla="*/ 788 w 1103"/>
                <a:gd name="T27" fmla="*/ 1064 h 1112"/>
                <a:gd name="T28" fmla="*/ 881 w 1103"/>
                <a:gd name="T29" fmla="*/ 952 h 1112"/>
                <a:gd name="T30" fmla="*/ 927 w 1103"/>
                <a:gd name="T31" fmla="*/ 802 h 1112"/>
                <a:gd name="T32" fmla="*/ 1017 w 1103"/>
                <a:gd name="T33" fmla="*/ 829 h 1112"/>
                <a:gd name="T34" fmla="*/ 1088 w 1103"/>
                <a:gd name="T35" fmla="*/ 720 h 1112"/>
                <a:gd name="T36" fmla="*/ 994 w 1103"/>
                <a:gd name="T37" fmla="*/ 627 h 1112"/>
                <a:gd name="T38" fmla="*/ 1061 w 1103"/>
                <a:gd name="T39" fmla="*/ 485 h 1112"/>
                <a:gd name="T40" fmla="*/ 1067 w 1103"/>
                <a:gd name="T41" fmla="*/ 340 h 1112"/>
                <a:gd name="T42" fmla="*/ 1000 w 1103"/>
                <a:gd name="T43" fmla="*/ 307 h 1112"/>
                <a:gd name="T44" fmla="*/ 860 w 1103"/>
                <a:gd name="T45" fmla="*/ 236 h 1112"/>
                <a:gd name="T46" fmla="*/ 877 w 1103"/>
                <a:gd name="T47" fmla="*/ 105 h 1112"/>
                <a:gd name="T48" fmla="*/ 771 w 1103"/>
                <a:gd name="T49" fmla="*/ 55 h 1112"/>
                <a:gd name="T50" fmla="*/ 699 w 1103"/>
                <a:gd name="T51" fmla="*/ 138 h 1112"/>
                <a:gd name="T52" fmla="*/ 571 w 1103"/>
                <a:gd name="T53" fmla="*/ 48 h 1112"/>
                <a:gd name="T54" fmla="*/ 429 w 1103"/>
                <a:gd name="T55" fmla="*/ 17 h 1112"/>
                <a:gd name="T56" fmla="*/ 396 w 1103"/>
                <a:gd name="T57" fmla="*/ 145 h 1112"/>
                <a:gd name="T58" fmla="*/ 240 w 1103"/>
                <a:gd name="T59" fmla="*/ 158 h 1112"/>
                <a:gd name="T60" fmla="*/ 165 w 1103"/>
                <a:gd name="T61" fmla="*/ 163 h 1112"/>
                <a:gd name="T62" fmla="*/ 116 w 1103"/>
                <a:gd name="T63" fmla="*/ 300 h 1112"/>
                <a:gd name="T64" fmla="*/ 879 w 1103"/>
                <a:gd name="T65" fmla="*/ 508 h 1112"/>
                <a:gd name="T66" fmla="*/ 233 w 1103"/>
                <a:gd name="T67" fmla="*/ 6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3" h="1112">
                  <a:moveTo>
                    <a:pt x="116" y="300"/>
                  </a:moveTo>
                  <a:cubicBezTo>
                    <a:pt x="167" y="344"/>
                    <a:pt x="167" y="344"/>
                    <a:pt x="167" y="344"/>
                  </a:cubicBezTo>
                  <a:cubicBezTo>
                    <a:pt x="148" y="379"/>
                    <a:pt x="133" y="417"/>
                    <a:pt x="124" y="456"/>
                  </a:cubicBezTo>
                  <a:cubicBezTo>
                    <a:pt x="56" y="455"/>
                    <a:pt x="56" y="455"/>
                    <a:pt x="56" y="455"/>
                  </a:cubicBezTo>
                  <a:cubicBezTo>
                    <a:pt x="53" y="455"/>
                    <a:pt x="50" y="455"/>
                    <a:pt x="47" y="456"/>
                  </a:cubicBezTo>
                  <a:cubicBezTo>
                    <a:pt x="22" y="459"/>
                    <a:pt x="3" y="481"/>
                    <a:pt x="2" y="507"/>
                  </a:cubicBezTo>
                  <a:cubicBezTo>
                    <a:pt x="1" y="589"/>
                    <a:pt x="1" y="589"/>
                    <a:pt x="1" y="589"/>
                  </a:cubicBezTo>
                  <a:cubicBezTo>
                    <a:pt x="0" y="618"/>
                    <a:pt x="23" y="642"/>
                    <a:pt x="53" y="643"/>
                  </a:cubicBezTo>
                  <a:cubicBezTo>
                    <a:pt x="121" y="644"/>
                    <a:pt x="121" y="644"/>
                    <a:pt x="121" y="644"/>
                  </a:cubicBezTo>
                  <a:cubicBezTo>
                    <a:pt x="129" y="685"/>
                    <a:pt x="142" y="723"/>
                    <a:pt x="159" y="758"/>
                  </a:cubicBezTo>
                  <a:cubicBezTo>
                    <a:pt x="107" y="800"/>
                    <a:pt x="107" y="800"/>
                    <a:pt x="107" y="800"/>
                  </a:cubicBezTo>
                  <a:cubicBezTo>
                    <a:pt x="84" y="819"/>
                    <a:pt x="80" y="852"/>
                    <a:pt x="99" y="875"/>
                  </a:cubicBezTo>
                  <a:cubicBezTo>
                    <a:pt x="150" y="939"/>
                    <a:pt x="150" y="939"/>
                    <a:pt x="150" y="939"/>
                  </a:cubicBezTo>
                  <a:cubicBezTo>
                    <a:pt x="163" y="954"/>
                    <a:pt x="182" y="961"/>
                    <a:pt x="200" y="958"/>
                  </a:cubicBezTo>
                  <a:cubicBezTo>
                    <a:pt x="209" y="956"/>
                    <a:pt x="217" y="953"/>
                    <a:pt x="225" y="947"/>
                  </a:cubicBezTo>
                  <a:cubicBezTo>
                    <a:pt x="278" y="904"/>
                    <a:pt x="278" y="904"/>
                    <a:pt x="278" y="904"/>
                  </a:cubicBezTo>
                  <a:cubicBezTo>
                    <a:pt x="309" y="929"/>
                    <a:pt x="343" y="950"/>
                    <a:pt x="380" y="966"/>
                  </a:cubicBezTo>
                  <a:cubicBezTo>
                    <a:pt x="367" y="1032"/>
                    <a:pt x="367" y="1032"/>
                    <a:pt x="367" y="1032"/>
                  </a:cubicBezTo>
                  <a:cubicBezTo>
                    <a:pt x="362" y="1061"/>
                    <a:pt x="380" y="1089"/>
                    <a:pt x="409" y="1095"/>
                  </a:cubicBezTo>
                  <a:cubicBezTo>
                    <a:pt x="490" y="1110"/>
                    <a:pt x="490" y="1110"/>
                    <a:pt x="490" y="1110"/>
                  </a:cubicBezTo>
                  <a:cubicBezTo>
                    <a:pt x="496" y="1112"/>
                    <a:pt x="502" y="1112"/>
                    <a:pt x="508" y="1111"/>
                  </a:cubicBezTo>
                  <a:cubicBezTo>
                    <a:pt x="529" y="1107"/>
                    <a:pt x="547" y="1091"/>
                    <a:pt x="552" y="1069"/>
                  </a:cubicBezTo>
                  <a:cubicBezTo>
                    <a:pt x="565" y="1002"/>
                    <a:pt x="565" y="1002"/>
                    <a:pt x="565" y="1002"/>
                  </a:cubicBezTo>
                  <a:cubicBezTo>
                    <a:pt x="585" y="1001"/>
                    <a:pt x="605" y="1000"/>
                    <a:pt x="625" y="997"/>
                  </a:cubicBezTo>
                  <a:cubicBezTo>
                    <a:pt x="645" y="993"/>
                    <a:pt x="664" y="989"/>
                    <a:pt x="683" y="983"/>
                  </a:cubicBezTo>
                  <a:cubicBezTo>
                    <a:pt x="716" y="1043"/>
                    <a:pt x="716" y="1043"/>
                    <a:pt x="716" y="1043"/>
                  </a:cubicBezTo>
                  <a:cubicBezTo>
                    <a:pt x="727" y="1063"/>
                    <a:pt x="749" y="1073"/>
                    <a:pt x="771" y="1070"/>
                  </a:cubicBezTo>
                  <a:cubicBezTo>
                    <a:pt x="777" y="1069"/>
                    <a:pt x="783" y="1067"/>
                    <a:pt x="788" y="1064"/>
                  </a:cubicBezTo>
                  <a:cubicBezTo>
                    <a:pt x="860" y="1024"/>
                    <a:pt x="860" y="1024"/>
                    <a:pt x="860" y="1024"/>
                  </a:cubicBezTo>
                  <a:cubicBezTo>
                    <a:pt x="886" y="1010"/>
                    <a:pt x="895" y="977"/>
                    <a:pt x="881" y="952"/>
                  </a:cubicBezTo>
                  <a:cubicBezTo>
                    <a:pt x="848" y="892"/>
                    <a:pt x="848" y="892"/>
                    <a:pt x="848" y="892"/>
                  </a:cubicBezTo>
                  <a:cubicBezTo>
                    <a:pt x="878" y="866"/>
                    <a:pt x="905" y="835"/>
                    <a:pt x="927" y="802"/>
                  </a:cubicBezTo>
                  <a:cubicBezTo>
                    <a:pt x="990" y="826"/>
                    <a:pt x="990" y="826"/>
                    <a:pt x="990" y="826"/>
                  </a:cubicBezTo>
                  <a:cubicBezTo>
                    <a:pt x="999" y="830"/>
                    <a:pt x="1008" y="831"/>
                    <a:pt x="1017" y="829"/>
                  </a:cubicBezTo>
                  <a:cubicBezTo>
                    <a:pt x="1035" y="827"/>
                    <a:pt x="1052" y="814"/>
                    <a:pt x="1059" y="796"/>
                  </a:cubicBezTo>
                  <a:cubicBezTo>
                    <a:pt x="1088" y="720"/>
                    <a:pt x="1088" y="720"/>
                    <a:pt x="1088" y="720"/>
                  </a:cubicBezTo>
                  <a:cubicBezTo>
                    <a:pt x="1099" y="692"/>
                    <a:pt x="1085" y="661"/>
                    <a:pt x="1058" y="651"/>
                  </a:cubicBezTo>
                  <a:cubicBezTo>
                    <a:pt x="994" y="627"/>
                    <a:pt x="994" y="627"/>
                    <a:pt x="994" y="627"/>
                  </a:cubicBezTo>
                  <a:cubicBezTo>
                    <a:pt x="1000" y="588"/>
                    <a:pt x="1001" y="547"/>
                    <a:pt x="996" y="507"/>
                  </a:cubicBezTo>
                  <a:cubicBezTo>
                    <a:pt x="1061" y="485"/>
                    <a:pt x="1061" y="485"/>
                    <a:pt x="1061" y="485"/>
                  </a:cubicBezTo>
                  <a:cubicBezTo>
                    <a:pt x="1088" y="475"/>
                    <a:pt x="1103" y="445"/>
                    <a:pt x="1094" y="417"/>
                  </a:cubicBezTo>
                  <a:cubicBezTo>
                    <a:pt x="1067" y="340"/>
                    <a:pt x="1067" y="340"/>
                    <a:pt x="1067" y="340"/>
                  </a:cubicBezTo>
                  <a:cubicBezTo>
                    <a:pt x="1059" y="315"/>
                    <a:pt x="1034" y="301"/>
                    <a:pt x="1009" y="305"/>
                  </a:cubicBezTo>
                  <a:cubicBezTo>
                    <a:pt x="1006" y="305"/>
                    <a:pt x="1003" y="306"/>
                    <a:pt x="1000" y="307"/>
                  </a:cubicBezTo>
                  <a:cubicBezTo>
                    <a:pt x="936" y="329"/>
                    <a:pt x="936" y="329"/>
                    <a:pt x="936" y="329"/>
                  </a:cubicBezTo>
                  <a:cubicBezTo>
                    <a:pt x="915" y="294"/>
                    <a:pt x="889" y="263"/>
                    <a:pt x="860" y="236"/>
                  </a:cubicBezTo>
                  <a:cubicBezTo>
                    <a:pt x="895" y="177"/>
                    <a:pt x="895" y="177"/>
                    <a:pt x="895" y="177"/>
                  </a:cubicBezTo>
                  <a:cubicBezTo>
                    <a:pt x="910" y="152"/>
                    <a:pt x="902" y="120"/>
                    <a:pt x="877" y="105"/>
                  </a:cubicBezTo>
                  <a:cubicBezTo>
                    <a:pt x="807" y="62"/>
                    <a:pt x="807" y="62"/>
                    <a:pt x="807" y="62"/>
                  </a:cubicBezTo>
                  <a:cubicBezTo>
                    <a:pt x="796" y="56"/>
                    <a:pt x="783" y="53"/>
                    <a:pt x="771" y="55"/>
                  </a:cubicBezTo>
                  <a:cubicBezTo>
                    <a:pt x="756" y="58"/>
                    <a:pt x="743" y="66"/>
                    <a:pt x="734" y="80"/>
                  </a:cubicBezTo>
                  <a:cubicBezTo>
                    <a:pt x="699" y="138"/>
                    <a:pt x="699" y="138"/>
                    <a:pt x="699" y="138"/>
                  </a:cubicBezTo>
                  <a:cubicBezTo>
                    <a:pt x="662" y="126"/>
                    <a:pt x="622" y="118"/>
                    <a:pt x="582" y="115"/>
                  </a:cubicBezTo>
                  <a:cubicBezTo>
                    <a:pt x="571" y="48"/>
                    <a:pt x="571" y="48"/>
                    <a:pt x="571" y="48"/>
                  </a:cubicBezTo>
                  <a:cubicBezTo>
                    <a:pt x="566" y="19"/>
                    <a:pt x="539" y="0"/>
                    <a:pt x="510" y="4"/>
                  </a:cubicBezTo>
                  <a:cubicBezTo>
                    <a:pt x="429" y="17"/>
                    <a:pt x="429" y="17"/>
                    <a:pt x="429" y="17"/>
                  </a:cubicBezTo>
                  <a:cubicBezTo>
                    <a:pt x="400" y="21"/>
                    <a:pt x="381" y="49"/>
                    <a:pt x="385" y="78"/>
                  </a:cubicBezTo>
                  <a:cubicBezTo>
                    <a:pt x="396" y="145"/>
                    <a:pt x="396" y="145"/>
                    <a:pt x="396" y="145"/>
                  </a:cubicBezTo>
                  <a:cubicBezTo>
                    <a:pt x="358" y="159"/>
                    <a:pt x="323" y="179"/>
                    <a:pt x="291" y="203"/>
                  </a:cubicBezTo>
                  <a:cubicBezTo>
                    <a:pt x="240" y="158"/>
                    <a:pt x="240" y="158"/>
                    <a:pt x="240" y="158"/>
                  </a:cubicBezTo>
                  <a:cubicBezTo>
                    <a:pt x="227" y="147"/>
                    <a:pt x="211" y="143"/>
                    <a:pt x="197" y="146"/>
                  </a:cubicBezTo>
                  <a:cubicBezTo>
                    <a:pt x="185" y="147"/>
                    <a:pt x="173" y="153"/>
                    <a:pt x="165" y="163"/>
                  </a:cubicBezTo>
                  <a:cubicBezTo>
                    <a:pt x="111" y="225"/>
                    <a:pt x="111" y="225"/>
                    <a:pt x="111" y="225"/>
                  </a:cubicBezTo>
                  <a:cubicBezTo>
                    <a:pt x="92" y="247"/>
                    <a:pt x="94" y="281"/>
                    <a:pt x="116" y="300"/>
                  </a:cubicBezTo>
                  <a:close/>
                  <a:moveTo>
                    <a:pt x="505" y="235"/>
                  </a:moveTo>
                  <a:cubicBezTo>
                    <a:pt x="683" y="207"/>
                    <a:pt x="851" y="329"/>
                    <a:pt x="879" y="508"/>
                  </a:cubicBezTo>
                  <a:cubicBezTo>
                    <a:pt x="907" y="686"/>
                    <a:pt x="785" y="854"/>
                    <a:pt x="607" y="882"/>
                  </a:cubicBezTo>
                  <a:cubicBezTo>
                    <a:pt x="428" y="910"/>
                    <a:pt x="261" y="787"/>
                    <a:pt x="233" y="609"/>
                  </a:cubicBezTo>
                  <a:cubicBezTo>
                    <a:pt x="205" y="431"/>
                    <a:pt x="327" y="263"/>
                    <a:pt x="505" y="235"/>
                  </a:cubicBezTo>
                  <a:close/>
                </a:path>
              </a:pathLst>
            </a:custGeom>
            <a:solidFill>
              <a:srgbClr val="2F8383"/>
            </a:solidFill>
            <a:ln>
              <a:noFill/>
            </a:ln>
          </p:spPr>
          <p:txBody>
            <a:bodyPr vert="horz" wrap="square" lIns="91440" tIns="45720" rIns="91440" bIns="45720" numCol="1" anchor="t" anchorCtr="0" compatLnSpc="1"/>
            <a:lstStyle/>
            <a:p>
              <a:endParaRPr lang="en-US"/>
            </a:p>
          </p:txBody>
        </p:sp>
        <p:sp>
          <p:nvSpPr>
            <p:cNvPr id="17" name="Freeform 7"/>
            <p:cNvSpPr>
              <a:spLocks noEditPoints="1"/>
            </p:cNvSpPr>
            <p:nvPr/>
          </p:nvSpPr>
          <p:spPr bwMode="auto">
            <a:xfrm rot="13659102">
              <a:off x="2783" y="6528"/>
              <a:ext cx="1454" cy="1469"/>
            </a:xfrm>
            <a:custGeom>
              <a:avLst/>
              <a:gdLst>
                <a:gd name="T0" fmla="*/ 167 w 1103"/>
                <a:gd name="T1" fmla="*/ 344 h 1112"/>
                <a:gd name="T2" fmla="*/ 56 w 1103"/>
                <a:gd name="T3" fmla="*/ 455 h 1112"/>
                <a:gd name="T4" fmla="*/ 2 w 1103"/>
                <a:gd name="T5" fmla="*/ 507 h 1112"/>
                <a:gd name="T6" fmla="*/ 53 w 1103"/>
                <a:gd name="T7" fmla="*/ 643 h 1112"/>
                <a:gd name="T8" fmla="*/ 159 w 1103"/>
                <a:gd name="T9" fmla="*/ 758 h 1112"/>
                <a:gd name="T10" fmla="*/ 99 w 1103"/>
                <a:gd name="T11" fmla="*/ 875 h 1112"/>
                <a:gd name="T12" fmla="*/ 200 w 1103"/>
                <a:gd name="T13" fmla="*/ 958 h 1112"/>
                <a:gd name="T14" fmla="*/ 278 w 1103"/>
                <a:gd name="T15" fmla="*/ 904 h 1112"/>
                <a:gd name="T16" fmla="*/ 367 w 1103"/>
                <a:gd name="T17" fmla="*/ 1032 h 1112"/>
                <a:gd name="T18" fmla="*/ 490 w 1103"/>
                <a:gd name="T19" fmla="*/ 1110 h 1112"/>
                <a:gd name="T20" fmla="*/ 552 w 1103"/>
                <a:gd name="T21" fmla="*/ 1069 h 1112"/>
                <a:gd name="T22" fmla="*/ 625 w 1103"/>
                <a:gd name="T23" fmla="*/ 997 h 1112"/>
                <a:gd name="T24" fmla="*/ 716 w 1103"/>
                <a:gd name="T25" fmla="*/ 1043 h 1112"/>
                <a:gd name="T26" fmla="*/ 788 w 1103"/>
                <a:gd name="T27" fmla="*/ 1064 h 1112"/>
                <a:gd name="T28" fmla="*/ 881 w 1103"/>
                <a:gd name="T29" fmla="*/ 952 h 1112"/>
                <a:gd name="T30" fmla="*/ 927 w 1103"/>
                <a:gd name="T31" fmla="*/ 802 h 1112"/>
                <a:gd name="T32" fmla="*/ 1017 w 1103"/>
                <a:gd name="T33" fmla="*/ 829 h 1112"/>
                <a:gd name="T34" fmla="*/ 1088 w 1103"/>
                <a:gd name="T35" fmla="*/ 720 h 1112"/>
                <a:gd name="T36" fmla="*/ 994 w 1103"/>
                <a:gd name="T37" fmla="*/ 627 h 1112"/>
                <a:gd name="T38" fmla="*/ 1061 w 1103"/>
                <a:gd name="T39" fmla="*/ 485 h 1112"/>
                <a:gd name="T40" fmla="*/ 1067 w 1103"/>
                <a:gd name="T41" fmla="*/ 340 h 1112"/>
                <a:gd name="T42" fmla="*/ 1000 w 1103"/>
                <a:gd name="T43" fmla="*/ 307 h 1112"/>
                <a:gd name="T44" fmla="*/ 860 w 1103"/>
                <a:gd name="T45" fmla="*/ 236 h 1112"/>
                <a:gd name="T46" fmla="*/ 877 w 1103"/>
                <a:gd name="T47" fmla="*/ 105 h 1112"/>
                <a:gd name="T48" fmla="*/ 771 w 1103"/>
                <a:gd name="T49" fmla="*/ 55 h 1112"/>
                <a:gd name="T50" fmla="*/ 699 w 1103"/>
                <a:gd name="T51" fmla="*/ 138 h 1112"/>
                <a:gd name="T52" fmla="*/ 571 w 1103"/>
                <a:gd name="T53" fmla="*/ 48 h 1112"/>
                <a:gd name="T54" fmla="*/ 429 w 1103"/>
                <a:gd name="T55" fmla="*/ 17 h 1112"/>
                <a:gd name="T56" fmla="*/ 396 w 1103"/>
                <a:gd name="T57" fmla="*/ 145 h 1112"/>
                <a:gd name="T58" fmla="*/ 240 w 1103"/>
                <a:gd name="T59" fmla="*/ 158 h 1112"/>
                <a:gd name="T60" fmla="*/ 165 w 1103"/>
                <a:gd name="T61" fmla="*/ 163 h 1112"/>
                <a:gd name="T62" fmla="*/ 116 w 1103"/>
                <a:gd name="T63" fmla="*/ 300 h 1112"/>
                <a:gd name="T64" fmla="*/ 879 w 1103"/>
                <a:gd name="T65" fmla="*/ 508 h 1112"/>
                <a:gd name="T66" fmla="*/ 233 w 1103"/>
                <a:gd name="T67" fmla="*/ 6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3" h="1112">
                  <a:moveTo>
                    <a:pt x="116" y="300"/>
                  </a:moveTo>
                  <a:cubicBezTo>
                    <a:pt x="167" y="344"/>
                    <a:pt x="167" y="344"/>
                    <a:pt x="167" y="344"/>
                  </a:cubicBezTo>
                  <a:cubicBezTo>
                    <a:pt x="148" y="379"/>
                    <a:pt x="133" y="417"/>
                    <a:pt x="124" y="456"/>
                  </a:cubicBezTo>
                  <a:cubicBezTo>
                    <a:pt x="56" y="455"/>
                    <a:pt x="56" y="455"/>
                    <a:pt x="56" y="455"/>
                  </a:cubicBezTo>
                  <a:cubicBezTo>
                    <a:pt x="53" y="455"/>
                    <a:pt x="50" y="455"/>
                    <a:pt x="47" y="456"/>
                  </a:cubicBezTo>
                  <a:cubicBezTo>
                    <a:pt x="22" y="459"/>
                    <a:pt x="3" y="481"/>
                    <a:pt x="2" y="507"/>
                  </a:cubicBezTo>
                  <a:cubicBezTo>
                    <a:pt x="1" y="589"/>
                    <a:pt x="1" y="589"/>
                    <a:pt x="1" y="589"/>
                  </a:cubicBezTo>
                  <a:cubicBezTo>
                    <a:pt x="0" y="618"/>
                    <a:pt x="23" y="642"/>
                    <a:pt x="53" y="643"/>
                  </a:cubicBezTo>
                  <a:cubicBezTo>
                    <a:pt x="121" y="644"/>
                    <a:pt x="121" y="644"/>
                    <a:pt x="121" y="644"/>
                  </a:cubicBezTo>
                  <a:cubicBezTo>
                    <a:pt x="129" y="685"/>
                    <a:pt x="142" y="723"/>
                    <a:pt x="159" y="758"/>
                  </a:cubicBezTo>
                  <a:cubicBezTo>
                    <a:pt x="107" y="800"/>
                    <a:pt x="107" y="800"/>
                    <a:pt x="107" y="800"/>
                  </a:cubicBezTo>
                  <a:cubicBezTo>
                    <a:pt x="84" y="819"/>
                    <a:pt x="80" y="852"/>
                    <a:pt x="99" y="875"/>
                  </a:cubicBezTo>
                  <a:cubicBezTo>
                    <a:pt x="150" y="939"/>
                    <a:pt x="150" y="939"/>
                    <a:pt x="150" y="939"/>
                  </a:cubicBezTo>
                  <a:cubicBezTo>
                    <a:pt x="163" y="954"/>
                    <a:pt x="182" y="961"/>
                    <a:pt x="200" y="958"/>
                  </a:cubicBezTo>
                  <a:cubicBezTo>
                    <a:pt x="209" y="956"/>
                    <a:pt x="217" y="953"/>
                    <a:pt x="225" y="947"/>
                  </a:cubicBezTo>
                  <a:cubicBezTo>
                    <a:pt x="278" y="904"/>
                    <a:pt x="278" y="904"/>
                    <a:pt x="278" y="904"/>
                  </a:cubicBezTo>
                  <a:cubicBezTo>
                    <a:pt x="309" y="929"/>
                    <a:pt x="343" y="950"/>
                    <a:pt x="380" y="966"/>
                  </a:cubicBezTo>
                  <a:cubicBezTo>
                    <a:pt x="367" y="1032"/>
                    <a:pt x="367" y="1032"/>
                    <a:pt x="367" y="1032"/>
                  </a:cubicBezTo>
                  <a:cubicBezTo>
                    <a:pt x="362" y="1061"/>
                    <a:pt x="380" y="1089"/>
                    <a:pt x="409" y="1095"/>
                  </a:cubicBezTo>
                  <a:cubicBezTo>
                    <a:pt x="490" y="1110"/>
                    <a:pt x="490" y="1110"/>
                    <a:pt x="490" y="1110"/>
                  </a:cubicBezTo>
                  <a:cubicBezTo>
                    <a:pt x="496" y="1112"/>
                    <a:pt x="502" y="1112"/>
                    <a:pt x="508" y="1111"/>
                  </a:cubicBezTo>
                  <a:cubicBezTo>
                    <a:pt x="529" y="1107"/>
                    <a:pt x="547" y="1091"/>
                    <a:pt x="552" y="1069"/>
                  </a:cubicBezTo>
                  <a:cubicBezTo>
                    <a:pt x="565" y="1002"/>
                    <a:pt x="565" y="1002"/>
                    <a:pt x="565" y="1002"/>
                  </a:cubicBezTo>
                  <a:cubicBezTo>
                    <a:pt x="585" y="1001"/>
                    <a:pt x="605" y="1000"/>
                    <a:pt x="625" y="997"/>
                  </a:cubicBezTo>
                  <a:cubicBezTo>
                    <a:pt x="645" y="993"/>
                    <a:pt x="664" y="989"/>
                    <a:pt x="683" y="983"/>
                  </a:cubicBezTo>
                  <a:cubicBezTo>
                    <a:pt x="716" y="1043"/>
                    <a:pt x="716" y="1043"/>
                    <a:pt x="716" y="1043"/>
                  </a:cubicBezTo>
                  <a:cubicBezTo>
                    <a:pt x="727" y="1063"/>
                    <a:pt x="749" y="1073"/>
                    <a:pt x="771" y="1070"/>
                  </a:cubicBezTo>
                  <a:cubicBezTo>
                    <a:pt x="777" y="1069"/>
                    <a:pt x="783" y="1067"/>
                    <a:pt x="788" y="1064"/>
                  </a:cubicBezTo>
                  <a:cubicBezTo>
                    <a:pt x="860" y="1024"/>
                    <a:pt x="860" y="1024"/>
                    <a:pt x="860" y="1024"/>
                  </a:cubicBezTo>
                  <a:cubicBezTo>
                    <a:pt x="886" y="1010"/>
                    <a:pt x="895" y="977"/>
                    <a:pt x="881" y="952"/>
                  </a:cubicBezTo>
                  <a:cubicBezTo>
                    <a:pt x="848" y="892"/>
                    <a:pt x="848" y="892"/>
                    <a:pt x="848" y="892"/>
                  </a:cubicBezTo>
                  <a:cubicBezTo>
                    <a:pt x="878" y="866"/>
                    <a:pt x="905" y="835"/>
                    <a:pt x="927" y="802"/>
                  </a:cubicBezTo>
                  <a:cubicBezTo>
                    <a:pt x="990" y="826"/>
                    <a:pt x="990" y="826"/>
                    <a:pt x="990" y="826"/>
                  </a:cubicBezTo>
                  <a:cubicBezTo>
                    <a:pt x="999" y="830"/>
                    <a:pt x="1008" y="831"/>
                    <a:pt x="1017" y="829"/>
                  </a:cubicBezTo>
                  <a:cubicBezTo>
                    <a:pt x="1035" y="827"/>
                    <a:pt x="1052" y="814"/>
                    <a:pt x="1059" y="796"/>
                  </a:cubicBezTo>
                  <a:cubicBezTo>
                    <a:pt x="1088" y="720"/>
                    <a:pt x="1088" y="720"/>
                    <a:pt x="1088" y="720"/>
                  </a:cubicBezTo>
                  <a:cubicBezTo>
                    <a:pt x="1099" y="692"/>
                    <a:pt x="1085" y="661"/>
                    <a:pt x="1058" y="651"/>
                  </a:cubicBezTo>
                  <a:cubicBezTo>
                    <a:pt x="994" y="627"/>
                    <a:pt x="994" y="627"/>
                    <a:pt x="994" y="627"/>
                  </a:cubicBezTo>
                  <a:cubicBezTo>
                    <a:pt x="1000" y="588"/>
                    <a:pt x="1001" y="547"/>
                    <a:pt x="996" y="507"/>
                  </a:cubicBezTo>
                  <a:cubicBezTo>
                    <a:pt x="1061" y="485"/>
                    <a:pt x="1061" y="485"/>
                    <a:pt x="1061" y="485"/>
                  </a:cubicBezTo>
                  <a:cubicBezTo>
                    <a:pt x="1088" y="475"/>
                    <a:pt x="1103" y="445"/>
                    <a:pt x="1094" y="417"/>
                  </a:cubicBezTo>
                  <a:cubicBezTo>
                    <a:pt x="1067" y="340"/>
                    <a:pt x="1067" y="340"/>
                    <a:pt x="1067" y="340"/>
                  </a:cubicBezTo>
                  <a:cubicBezTo>
                    <a:pt x="1059" y="315"/>
                    <a:pt x="1034" y="301"/>
                    <a:pt x="1009" y="305"/>
                  </a:cubicBezTo>
                  <a:cubicBezTo>
                    <a:pt x="1006" y="305"/>
                    <a:pt x="1003" y="306"/>
                    <a:pt x="1000" y="307"/>
                  </a:cubicBezTo>
                  <a:cubicBezTo>
                    <a:pt x="936" y="329"/>
                    <a:pt x="936" y="329"/>
                    <a:pt x="936" y="329"/>
                  </a:cubicBezTo>
                  <a:cubicBezTo>
                    <a:pt x="915" y="294"/>
                    <a:pt x="889" y="263"/>
                    <a:pt x="860" y="236"/>
                  </a:cubicBezTo>
                  <a:cubicBezTo>
                    <a:pt x="895" y="177"/>
                    <a:pt x="895" y="177"/>
                    <a:pt x="895" y="177"/>
                  </a:cubicBezTo>
                  <a:cubicBezTo>
                    <a:pt x="910" y="152"/>
                    <a:pt x="902" y="120"/>
                    <a:pt x="877" y="105"/>
                  </a:cubicBezTo>
                  <a:cubicBezTo>
                    <a:pt x="807" y="62"/>
                    <a:pt x="807" y="62"/>
                    <a:pt x="807" y="62"/>
                  </a:cubicBezTo>
                  <a:cubicBezTo>
                    <a:pt x="796" y="56"/>
                    <a:pt x="783" y="53"/>
                    <a:pt x="771" y="55"/>
                  </a:cubicBezTo>
                  <a:cubicBezTo>
                    <a:pt x="756" y="58"/>
                    <a:pt x="743" y="66"/>
                    <a:pt x="734" y="80"/>
                  </a:cubicBezTo>
                  <a:cubicBezTo>
                    <a:pt x="699" y="138"/>
                    <a:pt x="699" y="138"/>
                    <a:pt x="699" y="138"/>
                  </a:cubicBezTo>
                  <a:cubicBezTo>
                    <a:pt x="662" y="126"/>
                    <a:pt x="622" y="118"/>
                    <a:pt x="582" y="115"/>
                  </a:cubicBezTo>
                  <a:cubicBezTo>
                    <a:pt x="571" y="48"/>
                    <a:pt x="571" y="48"/>
                    <a:pt x="571" y="48"/>
                  </a:cubicBezTo>
                  <a:cubicBezTo>
                    <a:pt x="566" y="19"/>
                    <a:pt x="539" y="0"/>
                    <a:pt x="510" y="4"/>
                  </a:cubicBezTo>
                  <a:cubicBezTo>
                    <a:pt x="429" y="17"/>
                    <a:pt x="429" y="17"/>
                    <a:pt x="429" y="17"/>
                  </a:cubicBezTo>
                  <a:cubicBezTo>
                    <a:pt x="400" y="21"/>
                    <a:pt x="381" y="49"/>
                    <a:pt x="385" y="78"/>
                  </a:cubicBezTo>
                  <a:cubicBezTo>
                    <a:pt x="396" y="145"/>
                    <a:pt x="396" y="145"/>
                    <a:pt x="396" y="145"/>
                  </a:cubicBezTo>
                  <a:cubicBezTo>
                    <a:pt x="358" y="159"/>
                    <a:pt x="323" y="179"/>
                    <a:pt x="291" y="203"/>
                  </a:cubicBezTo>
                  <a:cubicBezTo>
                    <a:pt x="240" y="158"/>
                    <a:pt x="240" y="158"/>
                    <a:pt x="240" y="158"/>
                  </a:cubicBezTo>
                  <a:cubicBezTo>
                    <a:pt x="227" y="147"/>
                    <a:pt x="211" y="143"/>
                    <a:pt x="197" y="146"/>
                  </a:cubicBezTo>
                  <a:cubicBezTo>
                    <a:pt x="185" y="147"/>
                    <a:pt x="173" y="153"/>
                    <a:pt x="165" y="163"/>
                  </a:cubicBezTo>
                  <a:cubicBezTo>
                    <a:pt x="111" y="225"/>
                    <a:pt x="111" y="225"/>
                    <a:pt x="111" y="225"/>
                  </a:cubicBezTo>
                  <a:cubicBezTo>
                    <a:pt x="92" y="247"/>
                    <a:pt x="94" y="281"/>
                    <a:pt x="116" y="300"/>
                  </a:cubicBezTo>
                  <a:close/>
                  <a:moveTo>
                    <a:pt x="505" y="235"/>
                  </a:moveTo>
                  <a:cubicBezTo>
                    <a:pt x="683" y="207"/>
                    <a:pt x="851" y="329"/>
                    <a:pt x="879" y="508"/>
                  </a:cubicBezTo>
                  <a:cubicBezTo>
                    <a:pt x="907" y="686"/>
                    <a:pt x="785" y="854"/>
                    <a:pt x="607" y="882"/>
                  </a:cubicBezTo>
                  <a:cubicBezTo>
                    <a:pt x="428" y="910"/>
                    <a:pt x="261" y="787"/>
                    <a:pt x="233" y="609"/>
                  </a:cubicBezTo>
                  <a:cubicBezTo>
                    <a:pt x="205" y="431"/>
                    <a:pt x="327" y="263"/>
                    <a:pt x="505" y="235"/>
                  </a:cubicBezTo>
                  <a:close/>
                </a:path>
              </a:pathLst>
            </a:custGeom>
            <a:solidFill>
              <a:srgbClr val="445C76"/>
            </a:solidFill>
            <a:ln>
              <a:noFill/>
            </a:ln>
          </p:spPr>
          <p:txBody>
            <a:bodyPr vert="horz" wrap="square" lIns="91440" tIns="45720" rIns="91440" bIns="45720" numCol="1" anchor="t" anchorCtr="0" compatLnSpc="1"/>
            <a:lstStyle/>
            <a:p>
              <a:endParaRPr lang="en-US"/>
            </a:p>
          </p:txBody>
        </p:sp>
        <p:grpSp>
          <p:nvGrpSpPr>
            <p:cNvPr id="41" name="组合 40"/>
            <p:cNvGrpSpPr/>
            <p:nvPr/>
          </p:nvGrpSpPr>
          <p:grpSpPr>
            <a:xfrm>
              <a:off x="5312" y="5452"/>
              <a:ext cx="894" cy="822"/>
              <a:chOff x="16737" y="4991"/>
              <a:chExt cx="894" cy="822"/>
            </a:xfrm>
            <a:solidFill>
              <a:srgbClr val="2F8383"/>
            </a:solidFill>
          </p:grpSpPr>
          <p:sp>
            <p:nvSpPr>
              <p:cNvPr id="42" name="Freeform 165"/>
              <p:cNvSpPr>
                <a:spLocks noEditPoints="1"/>
              </p:cNvSpPr>
              <p:nvPr/>
            </p:nvSpPr>
            <p:spPr bwMode="auto">
              <a:xfrm>
                <a:off x="16737" y="5520"/>
                <a:ext cx="298" cy="102"/>
              </a:xfrm>
              <a:custGeom>
                <a:avLst/>
                <a:gdLst>
                  <a:gd name="T0" fmla="*/ 66 w 69"/>
                  <a:gd name="T1" fmla="*/ 10 h 24"/>
                  <a:gd name="T2" fmla="*/ 35 w 69"/>
                  <a:gd name="T3" fmla="*/ 0 h 24"/>
                  <a:gd name="T4" fmla="*/ 3 w 69"/>
                  <a:gd name="T5" fmla="*/ 10 h 24"/>
                  <a:gd name="T6" fmla="*/ 34 w 69"/>
                  <a:gd name="T7" fmla="*/ 24 h 24"/>
                  <a:gd name="T8" fmla="*/ 66 w 69"/>
                  <a:gd name="T9" fmla="*/ 10 h 24"/>
                  <a:gd name="T10" fmla="*/ 35 w 69"/>
                  <a:gd name="T11" fmla="*/ 19 h 24"/>
                  <a:gd name="T12" fmla="*/ 11 w 69"/>
                  <a:gd name="T13" fmla="*/ 9 h 24"/>
                  <a:gd name="T14" fmla="*/ 35 w 69"/>
                  <a:gd name="T15" fmla="*/ 2 h 24"/>
                  <a:gd name="T16" fmla="*/ 58 w 69"/>
                  <a:gd name="T17" fmla="*/ 9 h 24"/>
                  <a:gd name="T18" fmla="*/ 35 w 69"/>
                  <a:gd name="T1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24">
                    <a:moveTo>
                      <a:pt x="66" y="10"/>
                    </a:moveTo>
                    <a:cubicBezTo>
                      <a:pt x="63" y="3"/>
                      <a:pt x="49" y="0"/>
                      <a:pt x="35" y="0"/>
                    </a:cubicBezTo>
                    <a:cubicBezTo>
                      <a:pt x="21" y="0"/>
                      <a:pt x="6" y="4"/>
                      <a:pt x="3" y="10"/>
                    </a:cubicBezTo>
                    <a:cubicBezTo>
                      <a:pt x="0" y="16"/>
                      <a:pt x="14" y="24"/>
                      <a:pt x="34" y="24"/>
                    </a:cubicBezTo>
                    <a:cubicBezTo>
                      <a:pt x="55" y="24"/>
                      <a:pt x="69" y="16"/>
                      <a:pt x="66" y="10"/>
                    </a:cubicBezTo>
                    <a:close/>
                    <a:moveTo>
                      <a:pt x="35" y="19"/>
                    </a:moveTo>
                    <a:cubicBezTo>
                      <a:pt x="20" y="19"/>
                      <a:pt x="9" y="13"/>
                      <a:pt x="11" y="9"/>
                    </a:cubicBezTo>
                    <a:cubicBezTo>
                      <a:pt x="13" y="5"/>
                      <a:pt x="24" y="2"/>
                      <a:pt x="35" y="2"/>
                    </a:cubicBezTo>
                    <a:cubicBezTo>
                      <a:pt x="46" y="2"/>
                      <a:pt x="57" y="5"/>
                      <a:pt x="58" y="9"/>
                    </a:cubicBezTo>
                    <a:cubicBezTo>
                      <a:pt x="60" y="13"/>
                      <a:pt x="50" y="19"/>
                      <a:pt x="35" y="19"/>
                    </a:cubicBezTo>
                    <a:close/>
                  </a:path>
                </a:pathLst>
              </a:custGeom>
              <a:grpFill/>
              <a:ln>
                <a:noFill/>
              </a:ln>
            </p:spPr>
            <p:txBody>
              <a:bodyPr vert="horz" wrap="square" lIns="91440" tIns="45720" rIns="91440" bIns="45720" numCol="1" anchor="t" anchorCtr="0" compatLnSpc="1"/>
              <a:lstStyle/>
              <a:p>
                <a:endParaRPr lang="en-US"/>
              </a:p>
            </p:txBody>
          </p:sp>
          <p:sp>
            <p:nvSpPr>
              <p:cNvPr id="43" name="Freeform 166"/>
              <p:cNvSpPr/>
              <p:nvPr/>
            </p:nvSpPr>
            <p:spPr bwMode="auto">
              <a:xfrm>
                <a:off x="16946" y="5600"/>
                <a:ext cx="76" cy="43"/>
              </a:xfrm>
              <a:custGeom>
                <a:avLst/>
                <a:gdLst>
                  <a:gd name="T0" fmla="*/ 10 w 35"/>
                  <a:gd name="T1" fmla="*/ 0 h 20"/>
                  <a:gd name="T2" fmla="*/ 35 w 35"/>
                  <a:gd name="T3" fmla="*/ 8 h 20"/>
                  <a:gd name="T4" fmla="*/ 20 w 35"/>
                  <a:gd name="T5" fmla="*/ 20 h 20"/>
                  <a:gd name="T6" fmla="*/ 0 w 35"/>
                  <a:gd name="T7" fmla="*/ 4 h 20"/>
                  <a:gd name="T8" fmla="*/ 10 w 35"/>
                  <a:gd name="T9" fmla="*/ 0 h 20"/>
                </a:gdLst>
                <a:ahLst/>
                <a:cxnLst>
                  <a:cxn ang="0">
                    <a:pos x="T0" y="T1"/>
                  </a:cxn>
                  <a:cxn ang="0">
                    <a:pos x="T2" y="T3"/>
                  </a:cxn>
                  <a:cxn ang="0">
                    <a:pos x="T4" y="T5"/>
                  </a:cxn>
                  <a:cxn ang="0">
                    <a:pos x="T6" y="T7"/>
                  </a:cxn>
                  <a:cxn ang="0">
                    <a:pos x="T8" y="T9"/>
                  </a:cxn>
                </a:cxnLst>
                <a:rect l="0" t="0" r="r" b="b"/>
                <a:pathLst>
                  <a:path w="35" h="20">
                    <a:moveTo>
                      <a:pt x="10" y="0"/>
                    </a:moveTo>
                    <a:lnTo>
                      <a:pt x="35" y="8"/>
                    </a:lnTo>
                    <a:lnTo>
                      <a:pt x="20" y="20"/>
                    </a:lnTo>
                    <a:lnTo>
                      <a:pt x="0" y="4"/>
                    </a:lnTo>
                    <a:lnTo>
                      <a:pt x="10" y="0"/>
                    </a:lnTo>
                    <a:close/>
                  </a:path>
                </a:pathLst>
              </a:custGeom>
              <a:grpFill/>
              <a:ln>
                <a:noFill/>
              </a:ln>
            </p:spPr>
            <p:txBody>
              <a:bodyPr vert="horz" wrap="square" lIns="91440" tIns="45720" rIns="91440" bIns="45720" numCol="1" anchor="t" anchorCtr="0" compatLnSpc="1"/>
              <a:lstStyle/>
              <a:p>
                <a:endParaRPr lang="en-US"/>
              </a:p>
            </p:txBody>
          </p:sp>
          <p:sp>
            <p:nvSpPr>
              <p:cNvPr id="44" name="Freeform 167"/>
              <p:cNvSpPr>
                <a:spLocks noEditPoints="1"/>
              </p:cNvSpPr>
              <p:nvPr/>
            </p:nvSpPr>
            <p:spPr bwMode="auto">
              <a:xfrm>
                <a:off x="17329" y="5520"/>
                <a:ext cx="302" cy="102"/>
              </a:xfrm>
              <a:custGeom>
                <a:avLst/>
                <a:gdLst>
                  <a:gd name="T0" fmla="*/ 66 w 70"/>
                  <a:gd name="T1" fmla="*/ 10 h 24"/>
                  <a:gd name="T2" fmla="*/ 35 w 70"/>
                  <a:gd name="T3" fmla="*/ 0 h 24"/>
                  <a:gd name="T4" fmla="*/ 3 w 70"/>
                  <a:gd name="T5" fmla="*/ 10 h 24"/>
                  <a:gd name="T6" fmla="*/ 35 w 70"/>
                  <a:gd name="T7" fmla="*/ 24 h 24"/>
                  <a:gd name="T8" fmla="*/ 66 w 70"/>
                  <a:gd name="T9" fmla="*/ 10 h 24"/>
                  <a:gd name="T10" fmla="*/ 35 w 70"/>
                  <a:gd name="T11" fmla="*/ 19 h 24"/>
                  <a:gd name="T12" fmla="*/ 11 w 70"/>
                  <a:gd name="T13" fmla="*/ 9 h 24"/>
                  <a:gd name="T14" fmla="*/ 35 w 70"/>
                  <a:gd name="T15" fmla="*/ 2 h 24"/>
                  <a:gd name="T16" fmla="*/ 58 w 70"/>
                  <a:gd name="T17" fmla="*/ 9 h 24"/>
                  <a:gd name="T18" fmla="*/ 35 w 70"/>
                  <a:gd name="T1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4">
                    <a:moveTo>
                      <a:pt x="66" y="10"/>
                    </a:moveTo>
                    <a:cubicBezTo>
                      <a:pt x="63" y="4"/>
                      <a:pt x="49" y="0"/>
                      <a:pt x="35" y="0"/>
                    </a:cubicBezTo>
                    <a:cubicBezTo>
                      <a:pt x="21" y="0"/>
                      <a:pt x="7" y="3"/>
                      <a:pt x="3" y="10"/>
                    </a:cubicBezTo>
                    <a:cubicBezTo>
                      <a:pt x="0" y="16"/>
                      <a:pt x="14" y="24"/>
                      <a:pt x="35" y="24"/>
                    </a:cubicBezTo>
                    <a:cubicBezTo>
                      <a:pt x="56" y="24"/>
                      <a:pt x="70" y="16"/>
                      <a:pt x="66" y="10"/>
                    </a:cubicBezTo>
                    <a:close/>
                    <a:moveTo>
                      <a:pt x="35" y="19"/>
                    </a:moveTo>
                    <a:cubicBezTo>
                      <a:pt x="20" y="19"/>
                      <a:pt x="9" y="13"/>
                      <a:pt x="11" y="9"/>
                    </a:cubicBezTo>
                    <a:cubicBezTo>
                      <a:pt x="13" y="5"/>
                      <a:pt x="23" y="2"/>
                      <a:pt x="35" y="2"/>
                    </a:cubicBezTo>
                    <a:cubicBezTo>
                      <a:pt x="46" y="2"/>
                      <a:pt x="56" y="5"/>
                      <a:pt x="58" y="9"/>
                    </a:cubicBezTo>
                    <a:cubicBezTo>
                      <a:pt x="60" y="13"/>
                      <a:pt x="50" y="19"/>
                      <a:pt x="35" y="19"/>
                    </a:cubicBezTo>
                    <a:close/>
                  </a:path>
                </a:pathLst>
              </a:custGeom>
              <a:grpFill/>
              <a:ln>
                <a:noFill/>
              </a:ln>
            </p:spPr>
            <p:txBody>
              <a:bodyPr vert="horz" wrap="square" lIns="91440" tIns="45720" rIns="91440" bIns="45720" numCol="1" anchor="t" anchorCtr="0" compatLnSpc="1"/>
              <a:lstStyle/>
              <a:p>
                <a:endParaRPr lang="en-US"/>
              </a:p>
            </p:txBody>
          </p:sp>
          <p:sp>
            <p:nvSpPr>
              <p:cNvPr id="45" name="Freeform 168"/>
              <p:cNvSpPr/>
              <p:nvPr/>
            </p:nvSpPr>
            <p:spPr bwMode="auto">
              <a:xfrm>
                <a:off x="17346" y="5600"/>
                <a:ext cx="74" cy="43"/>
              </a:xfrm>
              <a:custGeom>
                <a:avLst/>
                <a:gdLst>
                  <a:gd name="T0" fmla="*/ 24 w 34"/>
                  <a:gd name="T1" fmla="*/ 0 h 20"/>
                  <a:gd name="T2" fmla="*/ 0 w 34"/>
                  <a:gd name="T3" fmla="*/ 8 h 20"/>
                  <a:gd name="T4" fmla="*/ 14 w 34"/>
                  <a:gd name="T5" fmla="*/ 20 h 20"/>
                  <a:gd name="T6" fmla="*/ 34 w 34"/>
                  <a:gd name="T7" fmla="*/ 4 h 20"/>
                  <a:gd name="T8" fmla="*/ 24 w 34"/>
                  <a:gd name="T9" fmla="*/ 0 h 20"/>
                </a:gdLst>
                <a:ahLst/>
                <a:cxnLst>
                  <a:cxn ang="0">
                    <a:pos x="T0" y="T1"/>
                  </a:cxn>
                  <a:cxn ang="0">
                    <a:pos x="T2" y="T3"/>
                  </a:cxn>
                  <a:cxn ang="0">
                    <a:pos x="T4" y="T5"/>
                  </a:cxn>
                  <a:cxn ang="0">
                    <a:pos x="T6" y="T7"/>
                  </a:cxn>
                  <a:cxn ang="0">
                    <a:pos x="T8" y="T9"/>
                  </a:cxn>
                </a:cxnLst>
                <a:rect l="0" t="0" r="r" b="b"/>
                <a:pathLst>
                  <a:path w="34" h="20">
                    <a:moveTo>
                      <a:pt x="24" y="0"/>
                    </a:moveTo>
                    <a:lnTo>
                      <a:pt x="0" y="8"/>
                    </a:lnTo>
                    <a:lnTo>
                      <a:pt x="14" y="20"/>
                    </a:lnTo>
                    <a:lnTo>
                      <a:pt x="34" y="4"/>
                    </a:lnTo>
                    <a:lnTo>
                      <a:pt x="24" y="0"/>
                    </a:lnTo>
                    <a:close/>
                  </a:path>
                </a:pathLst>
              </a:custGeom>
              <a:grpFill/>
              <a:ln>
                <a:noFill/>
              </a:ln>
            </p:spPr>
            <p:txBody>
              <a:bodyPr vert="horz" wrap="square" lIns="91440" tIns="45720" rIns="91440" bIns="45720" numCol="1" anchor="t" anchorCtr="0" compatLnSpc="1"/>
              <a:lstStyle/>
              <a:p>
                <a:endParaRPr lang="en-US"/>
              </a:p>
            </p:txBody>
          </p:sp>
          <p:sp>
            <p:nvSpPr>
              <p:cNvPr id="46" name="Freeform 169"/>
              <p:cNvSpPr>
                <a:spLocks noEditPoints="1"/>
              </p:cNvSpPr>
              <p:nvPr/>
            </p:nvSpPr>
            <p:spPr bwMode="auto">
              <a:xfrm>
                <a:off x="16889" y="5591"/>
                <a:ext cx="587" cy="222"/>
              </a:xfrm>
              <a:custGeom>
                <a:avLst/>
                <a:gdLst>
                  <a:gd name="T0" fmla="*/ 129 w 136"/>
                  <a:gd name="T1" fmla="*/ 21 h 51"/>
                  <a:gd name="T2" fmla="*/ 69 w 136"/>
                  <a:gd name="T3" fmla="*/ 0 h 51"/>
                  <a:gd name="T4" fmla="*/ 7 w 136"/>
                  <a:gd name="T5" fmla="*/ 21 h 51"/>
                  <a:gd name="T6" fmla="*/ 68 w 136"/>
                  <a:gd name="T7" fmla="*/ 51 h 51"/>
                  <a:gd name="T8" fmla="*/ 129 w 136"/>
                  <a:gd name="T9" fmla="*/ 21 h 51"/>
                  <a:gd name="T10" fmla="*/ 68 w 136"/>
                  <a:gd name="T11" fmla="*/ 39 h 51"/>
                  <a:gd name="T12" fmla="*/ 22 w 136"/>
                  <a:gd name="T13" fmla="*/ 19 h 51"/>
                  <a:gd name="T14" fmla="*/ 69 w 136"/>
                  <a:gd name="T15" fmla="*/ 5 h 51"/>
                  <a:gd name="T16" fmla="*/ 115 w 136"/>
                  <a:gd name="T17" fmla="*/ 19 h 51"/>
                  <a:gd name="T18" fmla="*/ 68 w 136"/>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51">
                    <a:moveTo>
                      <a:pt x="129" y="21"/>
                    </a:moveTo>
                    <a:cubicBezTo>
                      <a:pt x="123" y="8"/>
                      <a:pt x="96" y="0"/>
                      <a:pt x="69" y="0"/>
                    </a:cubicBezTo>
                    <a:cubicBezTo>
                      <a:pt x="41" y="0"/>
                      <a:pt x="13" y="8"/>
                      <a:pt x="7" y="21"/>
                    </a:cubicBezTo>
                    <a:cubicBezTo>
                      <a:pt x="0" y="33"/>
                      <a:pt x="28" y="51"/>
                      <a:pt x="68" y="51"/>
                    </a:cubicBezTo>
                    <a:cubicBezTo>
                      <a:pt x="108" y="51"/>
                      <a:pt x="136" y="33"/>
                      <a:pt x="129" y="21"/>
                    </a:cubicBezTo>
                    <a:close/>
                    <a:moveTo>
                      <a:pt x="68" y="39"/>
                    </a:moveTo>
                    <a:cubicBezTo>
                      <a:pt x="39" y="39"/>
                      <a:pt x="19" y="28"/>
                      <a:pt x="22" y="19"/>
                    </a:cubicBezTo>
                    <a:cubicBezTo>
                      <a:pt x="26" y="10"/>
                      <a:pt x="47" y="5"/>
                      <a:pt x="69" y="5"/>
                    </a:cubicBezTo>
                    <a:cubicBezTo>
                      <a:pt x="91" y="5"/>
                      <a:pt x="111" y="10"/>
                      <a:pt x="115" y="19"/>
                    </a:cubicBezTo>
                    <a:cubicBezTo>
                      <a:pt x="118" y="28"/>
                      <a:pt x="98" y="39"/>
                      <a:pt x="68" y="39"/>
                    </a:cubicBezTo>
                    <a:close/>
                  </a:path>
                </a:pathLst>
              </a:custGeom>
              <a:grpFill/>
              <a:ln>
                <a:noFill/>
              </a:ln>
            </p:spPr>
            <p:txBody>
              <a:bodyPr vert="horz" wrap="square" lIns="91440" tIns="45720" rIns="91440" bIns="45720" numCol="1" anchor="t" anchorCtr="0" compatLnSpc="1"/>
              <a:lstStyle/>
              <a:p>
                <a:endParaRPr lang="en-US"/>
              </a:p>
            </p:txBody>
          </p:sp>
          <p:sp>
            <p:nvSpPr>
              <p:cNvPr id="47" name="Freeform 170"/>
              <p:cNvSpPr/>
              <p:nvPr/>
            </p:nvSpPr>
            <p:spPr bwMode="auto">
              <a:xfrm>
                <a:off x="17096" y="5415"/>
                <a:ext cx="87" cy="289"/>
              </a:xfrm>
              <a:custGeom>
                <a:avLst/>
                <a:gdLst>
                  <a:gd name="T0" fmla="*/ 0 w 20"/>
                  <a:gd name="T1" fmla="*/ 0 h 67"/>
                  <a:gd name="T2" fmla="*/ 2 w 20"/>
                  <a:gd name="T3" fmla="*/ 67 h 67"/>
                  <a:gd name="T4" fmla="*/ 19 w 20"/>
                  <a:gd name="T5" fmla="*/ 67 h 67"/>
                  <a:gd name="T6" fmla="*/ 19 w 20"/>
                  <a:gd name="T7" fmla="*/ 0 h 67"/>
                  <a:gd name="T8" fmla="*/ 0 w 20"/>
                  <a:gd name="T9" fmla="*/ 0 h 67"/>
                </a:gdLst>
                <a:ahLst/>
                <a:cxnLst>
                  <a:cxn ang="0">
                    <a:pos x="T0" y="T1"/>
                  </a:cxn>
                  <a:cxn ang="0">
                    <a:pos x="T2" y="T3"/>
                  </a:cxn>
                  <a:cxn ang="0">
                    <a:pos x="T4" y="T5"/>
                  </a:cxn>
                  <a:cxn ang="0">
                    <a:pos x="T6" y="T7"/>
                  </a:cxn>
                  <a:cxn ang="0">
                    <a:pos x="T8" y="T9"/>
                  </a:cxn>
                </a:cxnLst>
                <a:rect l="0" t="0" r="r" b="b"/>
                <a:pathLst>
                  <a:path w="20" h="67">
                    <a:moveTo>
                      <a:pt x="0" y="0"/>
                    </a:moveTo>
                    <a:cubicBezTo>
                      <a:pt x="2" y="67"/>
                      <a:pt x="2" y="67"/>
                      <a:pt x="2" y="67"/>
                    </a:cubicBezTo>
                    <a:cubicBezTo>
                      <a:pt x="19" y="67"/>
                      <a:pt x="19" y="67"/>
                      <a:pt x="19" y="67"/>
                    </a:cubicBezTo>
                    <a:cubicBezTo>
                      <a:pt x="20" y="44"/>
                      <a:pt x="19" y="0"/>
                      <a:pt x="19" y="0"/>
                    </a:cubicBezTo>
                    <a:cubicBezTo>
                      <a:pt x="19" y="0"/>
                      <a:pt x="7" y="0"/>
                      <a:pt x="0" y="0"/>
                    </a:cubicBezTo>
                    <a:close/>
                  </a:path>
                </a:pathLst>
              </a:custGeom>
              <a:grpFill/>
              <a:ln>
                <a:noFill/>
              </a:ln>
            </p:spPr>
            <p:txBody>
              <a:bodyPr vert="horz" wrap="square" lIns="91440" tIns="45720" rIns="91440" bIns="45720" numCol="1" anchor="t" anchorCtr="0" compatLnSpc="1"/>
              <a:lstStyle/>
              <a:p>
                <a:endParaRPr lang="en-US"/>
              </a:p>
            </p:txBody>
          </p:sp>
          <p:sp>
            <p:nvSpPr>
              <p:cNvPr id="48" name="Freeform 171"/>
              <p:cNvSpPr/>
              <p:nvPr/>
            </p:nvSpPr>
            <p:spPr bwMode="auto">
              <a:xfrm>
                <a:off x="17187" y="5415"/>
                <a:ext cx="87" cy="289"/>
              </a:xfrm>
              <a:custGeom>
                <a:avLst/>
                <a:gdLst>
                  <a:gd name="T0" fmla="*/ 0 w 20"/>
                  <a:gd name="T1" fmla="*/ 0 h 67"/>
                  <a:gd name="T2" fmla="*/ 2 w 20"/>
                  <a:gd name="T3" fmla="*/ 67 h 67"/>
                  <a:gd name="T4" fmla="*/ 19 w 20"/>
                  <a:gd name="T5" fmla="*/ 67 h 67"/>
                  <a:gd name="T6" fmla="*/ 19 w 20"/>
                  <a:gd name="T7" fmla="*/ 0 h 67"/>
                  <a:gd name="T8" fmla="*/ 0 w 20"/>
                  <a:gd name="T9" fmla="*/ 0 h 67"/>
                </a:gdLst>
                <a:ahLst/>
                <a:cxnLst>
                  <a:cxn ang="0">
                    <a:pos x="T0" y="T1"/>
                  </a:cxn>
                  <a:cxn ang="0">
                    <a:pos x="T2" y="T3"/>
                  </a:cxn>
                  <a:cxn ang="0">
                    <a:pos x="T4" y="T5"/>
                  </a:cxn>
                  <a:cxn ang="0">
                    <a:pos x="T6" y="T7"/>
                  </a:cxn>
                  <a:cxn ang="0">
                    <a:pos x="T8" y="T9"/>
                  </a:cxn>
                </a:cxnLst>
                <a:rect l="0" t="0" r="r" b="b"/>
                <a:pathLst>
                  <a:path w="20" h="67">
                    <a:moveTo>
                      <a:pt x="0" y="0"/>
                    </a:moveTo>
                    <a:cubicBezTo>
                      <a:pt x="2" y="67"/>
                      <a:pt x="2" y="67"/>
                      <a:pt x="2" y="67"/>
                    </a:cubicBezTo>
                    <a:cubicBezTo>
                      <a:pt x="19" y="67"/>
                      <a:pt x="19" y="67"/>
                      <a:pt x="19" y="67"/>
                    </a:cubicBezTo>
                    <a:cubicBezTo>
                      <a:pt x="20" y="44"/>
                      <a:pt x="19" y="0"/>
                      <a:pt x="19" y="0"/>
                    </a:cubicBezTo>
                    <a:cubicBezTo>
                      <a:pt x="19" y="0"/>
                      <a:pt x="7" y="0"/>
                      <a:pt x="0" y="0"/>
                    </a:cubicBezTo>
                    <a:close/>
                  </a:path>
                </a:pathLst>
              </a:custGeom>
              <a:grpFill/>
              <a:ln>
                <a:noFill/>
              </a:ln>
            </p:spPr>
            <p:txBody>
              <a:bodyPr vert="horz" wrap="square" lIns="91440" tIns="45720" rIns="91440" bIns="45720" numCol="1" anchor="t" anchorCtr="0" compatLnSpc="1"/>
              <a:lstStyle/>
              <a:p>
                <a:endParaRPr lang="en-US"/>
              </a:p>
            </p:txBody>
          </p:sp>
          <p:sp>
            <p:nvSpPr>
              <p:cNvPr id="49" name="Oval 172"/>
              <p:cNvSpPr>
                <a:spLocks noChangeArrowheads="1"/>
              </p:cNvSpPr>
              <p:nvPr/>
            </p:nvSpPr>
            <p:spPr bwMode="auto">
              <a:xfrm>
                <a:off x="17126" y="4991"/>
                <a:ext cx="113" cy="135"/>
              </a:xfrm>
              <a:prstGeom prst="ellipse">
                <a:avLst/>
              </a:prstGeom>
              <a:grpFill/>
              <a:ln>
                <a:noFill/>
              </a:ln>
            </p:spPr>
            <p:txBody>
              <a:bodyPr vert="horz" wrap="square" lIns="91440" tIns="45720" rIns="91440" bIns="45720" numCol="1" anchor="t" anchorCtr="0" compatLnSpc="1"/>
              <a:lstStyle/>
              <a:p>
                <a:endParaRPr lang="en-US"/>
              </a:p>
            </p:txBody>
          </p:sp>
          <p:sp>
            <p:nvSpPr>
              <p:cNvPr id="50" name="Rectangle 173"/>
              <p:cNvSpPr>
                <a:spLocks noChangeArrowheads="1"/>
              </p:cNvSpPr>
              <p:nvPr/>
            </p:nvSpPr>
            <p:spPr bwMode="auto">
              <a:xfrm>
                <a:off x="17183" y="5320"/>
                <a:ext cx="2" cy="2"/>
              </a:xfrm>
              <a:prstGeom prst="rect">
                <a:avLst/>
              </a:prstGeom>
              <a:grpFill/>
              <a:ln>
                <a:noFill/>
              </a:ln>
            </p:spPr>
            <p:txBody>
              <a:bodyPr vert="horz" wrap="square" lIns="91440" tIns="45720" rIns="91440" bIns="45720" numCol="1" anchor="t" anchorCtr="0" compatLnSpc="1"/>
              <a:lstStyle/>
              <a:p>
                <a:endParaRPr lang="en-US"/>
              </a:p>
            </p:txBody>
          </p:sp>
          <p:sp>
            <p:nvSpPr>
              <p:cNvPr id="51" name="Freeform 174"/>
              <p:cNvSpPr/>
              <p:nvPr/>
            </p:nvSpPr>
            <p:spPr bwMode="auto">
              <a:xfrm>
                <a:off x="17052" y="5143"/>
                <a:ext cx="263" cy="294"/>
              </a:xfrm>
              <a:custGeom>
                <a:avLst/>
                <a:gdLst>
                  <a:gd name="T0" fmla="*/ 56 w 61"/>
                  <a:gd name="T1" fmla="*/ 8 h 68"/>
                  <a:gd name="T2" fmla="*/ 49 w 61"/>
                  <a:gd name="T3" fmla="*/ 1 h 68"/>
                  <a:gd name="T4" fmla="*/ 41 w 61"/>
                  <a:gd name="T5" fmla="*/ 0 h 68"/>
                  <a:gd name="T6" fmla="*/ 41 w 61"/>
                  <a:gd name="T7" fmla="*/ 0 h 68"/>
                  <a:gd name="T8" fmla="*/ 46 w 61"/>
                  <a:gd name="T9" fmla="*/ 5 h 68"/>
                  <a:gd name="T10" fmla="*/ 40 w 61"/>
                  <a:gd name="T11" fmla="*/ 8 h 68"/>
                  <a:gd name="T12" fmla="*/ 43 w 61"/>
                  <a:gd name="T13" fmla="*/ 13 h 68"/>
                  <a:gd name="T14" fmla="*/ 30 w 61"/>
                  <a:gd name="T15" fmla="*/ 41 h 68"/>
                  <a:gd name="T16" fmla="*/ 30 w 61"/>
                  <a:gd name="T17" fmla="*/ 41 h 68"/>
                  <a:gd name="T18" fmla="*/ 30 w 61"/>
                  <a:gd name="T19" fmla="*/ 41 h 68"/>
                  <a:gd name="T20" fmla="*/ 30 w 61"/>
                  <a:gd name="T21" fmla="*/ 41 h 68"/>
                  <a:gd name="T22" fmla="*/ 30 w 61"/>
                  <a:gd name="T23" fmla="*/ 41 h 68"/>
                  <a:gd name="T24" fmla="*/ 17 w 61"/>
                  <a:gd name="T25" fmla="*/ 13 h 68"/>
                  <a:gd name="T26" fmla="*/ 20 w 61"/>
                  <a:gd name="T27" fmla="*/ 8 h 68"/>
                  <a:gd name="T28" fmla="*/ 14 w 61"/>
                  <a:gd name="T29" fmla="*/ 5 h 68"/>
                  <a:gd name="T30" fmla="*/ 19 w 61"/>
                  <a:gd name="T31" fmla="*/ 0 h 68"/>
                  <a:gd name="T32" fmla="*/ 19 w 61"/>
                  <a:gd name="T33" fmla="*/ 0 h 68"/>
                  <a:gd name="T34" fmla="*/ 12 w 61"/>
                  <a:gd name="T35" fmla="*/ 1 h 68"/>
                  <a:gd name="T36" fmla="*/ 12 w 61"/>
                  <a:gd name="T37" fmla="*/ 1 h 68"/>
                  <a:gd name="T38" fmla="*/ 5 w 61"/>
                  <a:gd name="T39" fmla="*/ 8 h 68"/>
                  <a:gd name="T40" fmla="*/ 0 w 61"/>
                  <a:gd name="T41" fmla="*/ 68 h 68"/>
                  <a:gd name="T42" fmla="*/ 8 w 61"/>
                  <a:gd name="T43" fmla="*/ 68 h 68"/>
                  <a:gd name="T44" fmla="*/ 8 w 61"/>
                  <a:gd name="T45" fmla="*/ 68 h 68"/>
                  <a:gd name="T46" fmla="*/ 9 w 61"/>
                  <a:gd name="T47" fmla="*/ 68 h 68"/>
                  <a:gd name="T48" fmla="*/ 18 w 61"/>
                  <a:gd name="T49" fmla="*/ 68 h 68"/>
                  <a:gd name="T50" fmla="*/ 18 w 61"/>
                  <a:gd name="T51" fmla="*/ 68 h 68"/>
                  <a:gd name="T52" fmla="*/ 43 w 61"/>
                  <a:gd name="T53" fmla="*/ 68 h 68"/>
                  <a:gd name="T54" fmla="*/ 43 w 61"/>
                  <a:gd name="T55" fmla="*/ 68 h 68"/>
                  <a:gd name="T56" fmla="*/ 52 w 61"/>
                  <a:gd name="T57" fmla="*/ 68 h 68"/>
                  <a:gd name="T58" fmla="*/ 52 w 61"/>
                  <a:gd name="T59" fmla="*/ 68 h 68"/>
                  <a:gd name="T60" fmla="*/ 52 w 61"/>
                  <a:gd name="T61" fmla="*/ 68 h 68"/>
                  <a:gd name="T62" fmla="*/ 61 w 61"/>
                  <a:gd name="T63" fmla="*/ 68 h 68"/>
                  <a:gd name="T64" fmla="*/ 56 w 61"/>
                  <a:gd name="T65"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8">
                    <a:moveTo>
                      <a:pt x="56" y="8"/>
                    </a:moveTo>
                    <a:cubicBezTo>
                      <a:pt x="56" y="4"/>
                      <a:pt x="53" y="1"/>
                      <a:pt x="49" y="1"/>
                    </a:cubicBezTo>
                    <a:cubicBezTo>
                      <a:pt x="48" y="1"/>
                      <a:pt x="43" y="0"/>
                      <a:pt x="41" y="0"/>
                    </a:cubicBezTo>
                    <a:cubicBezTo>
                      <a:pt x="41" y="0"/>
                      <a:pt x="41" y="0"/>
                      <a:pt x="41" y="0"/>
                    </a:cubicBezTo>
                    <a:cubicBezTo>
                      <a:pt x="46" y="5"/>
                      <a:pt x="46" y="5"/>
                      <a:pt x="46" y="5"/>
                    </a:cubicBezTo>
                    <a:cubicBezTo>
                      <a:pt x="40" y="8"/>
                      <a:pt x="40" y="8"/>
                      <a:pt x="40" y="8"/>
                    </a:cubicBezTo>
                    <a:cubicBezTo>
                      <a:pt x="43" y="13"/>
                      <a:pt x="43" y="13"/>
                      <a:pt x="43" y="13"/>
                    </a:cubicBezTo>
                    <a:cubicBezTo>
                      <a:pt x="30" y="41"/>
                      <a:pt x="30" y="41"/>
                      <a:pt x="30" y="41"/>
                    </a:cubicBezTo>
                    <a:cubicBezTo>
                      <a:pt x="30" y="41"/>
                      <a:pt x="30" y="41"/>
                      <a:pt x="30" y="41"/>
                    </a:cubicBezTo>
                    <a:cubicBezTo>
                      <a:pt x="30" y="41"/>
                      <a:pt x="30" y="41"/>
                      <a:pt x="30" y="41"/>
                    </a:cubicBezTo>
                    <a:cubicBezTo>
                      <a:pt x="30" y="41"/>
                      <a:pt x="30" y="41"/>
                      <a:pt x="30" y="41"/>
                    </a:cubicBezTo>
                    <a:cubicBezTo>
                      <a:pt x="30" y="41"/>
                      <a:pt x="30" y="41"/>
                      <a:pt x="30" y="41"/>
                    </a:cubicBezTo>
                    <a:cubicBezTo>
                      <a:pt x="17" y="13"/>
                      <a:pt x="17" y="13"/>
                      <a:pt x="17" y="13"/>
                    </a:cubicBezTo>
                    <a:cubicBezTo>
                      <a:pt x="20" y="8"/>
                      <a:pt x="20" y="8"/>
                      <a:pt x="20" y="8"/>
                    </a:cubicBezTo>
                    <a:cubicBezTo>
                      <a:pt x="14" y="5"/>
                      <a:pt x="14" y="5"/>
                      <a:pt x="14" y="5"/>
                    </a:cubicBezTo>
                    <a:cubicBezTo>
                      <a:pt x="19" y="0"/>
                      <a:pt x="19" y="0"/>
                      <a:pt x="19" y="0"/>
                    </a:cubicBezTo>
                    <a:cubicBezTo>
                      <a:pt x="19" y="0"/>
                      <a:pt x="19" y="0"/>
                      <a:pt x="19" y="0"/>
                    </a:cubicBezTo>
                    <a:cubicBezTo>
                      <a:pt x="17" y="0"/>
                      <a:pt x="13" y="0"/>
                      <a:pt x="12" y="1"/>
                    </a:cubicBezTo>
                    <a:cubicBezTo>
                      <a:pt x="12" y="1"/>
                      <a:pt x="12" y="1"/>
                      <a:pt x="12" y="1"/>
                    </a:cubicBezTo>
                    <a:cubicBezTo>
                      <a:pt x="8" y="1"/>
                      <a:pt x="5" y="4"/>
                      <a:pt x="5" y="8"/>
                    </a:cubicBezTo>
                    <a:cubicBezTo>
                      <a:pt x="0" y="68"/>
                      <a:pt x="0" y="68"/>
                      <a:pt x="0" y="68"/>
                    </a:cubicBezTo>
                    <a:cubicBezTo>
                      <a:pt x="3" y="68"/>
                      <a:pt x="5" y="68"/>
                      <a:pt x="8" y="68"/>
                    </a:cubicBezTo>
                    <a:cubicBezTo>
                      <a:pt x="8" y="68"/>
                      <a:pt x="8" y="68"/>
                      <a:pt x="8" y="68"/>
                    </a:cubicBezTo>
                    <a:cubicBezTo>
                      <a:pt x="8" y="68"/>
                      <a:pt x="9" y="68"/>
                      <a:pt x="9" y="68"/>
                    </a:cubicBezTo>
                    <a:cubicBezTo>
                      <a:pt x="12" y="68"/>
                      <a:pt x="15" y="68"/>
                      <a:pt x="18" y="68"/>
                    </a:cubicBezTo>
                    <a:cubicBezTo>
                      <a:pt x="18" y="68"/>
                      <a:pt x="18" y="68"/>
                      <a:pt x="18" y="68"/>
                    </a:cubicBezTo>
                    <a:cubicBezTo>
                      <a:pt x="26" y="68"/>
                      <a:pt x="35" y="68"/>
                      <a:pt x="43" y="68"/>
                    </a:cubicBezTo>
                    <a:cubicBezTo>
                      <a:pt x="43" y="68"/>
                      <a:pt x="43" y="68"/>
                      <a:pt x="43" y="68"/>
                    </a:cubicBezTo>
                    <a:cubicBezTo>
                      <a:pt x="46" y="68"/>
                      <a:pt x="49" y="68"/>
                      <a:pt x="52" y="68"/>
                    </a:cubicBezTo>
                    <a:cubicBezTo>
                      <a:pt x="52" y="68"/>
                      <a:pt x="52" y="68"/>
                      <a:pt x="52" y="68"/>
                    </a:cubicBezTo>
                    <a:cubicBezTo>
                      <a:pt x="52" y="68"/>
                      <a:pt x="52" y="68"/>
                      <a:pt x="52" y="68"/>
                    </a:cubicBezTo>
                    <a:cubicBezTo>
                      <a:pt x="55" y="68"/>
                      <a:pt x="58" y="68"/>
                      <a:pt x="61" y="68"/>
                    </a:cubicBezTo>
                    <a:lnTo>
                      <a:pt x="56" y="8"/>
                    </a:lnTo>
                    <a:close/>
                  </a:path>
                </a:pathLst>
              </a:custGeom>
              <a:grpFill/>
              <a:ln>
                <a:noFill/>
              </a:ln>
            </p:spPr>
            <p:txBody>
              <a:bodyPr vert="horz" wrap="square" lIns="91440" tIns="45720" rIns="91440" bIns="45720" numCol="1" anchor="t" anchorCtr="0" compatLnSpc="1"/>
              <a:lstStyle/>
              <a:p>
                <a:endParaRPr lang="en-US"/>
              </a:p>
            </p:txBody>
          </p:sp>
          <p:sp>
            <p:nvSpPr>
              <p:cNvPr id="52" name="Freeform 175"/>
              <p:cNvSpPr/>
              <p:nvPr/>
            </p:nvSpPr>
            <p:spPr bwMode="auto">
              <a:xfrm>
                <a:off x="17166" y="5139"/>
                <a:ext cx="35" cy="43"/>
              </a:xfrm>
              <a:custGeom>
                <a:avLst/>
                <a:gdLst>
                  <a:gd name="T0" fmla="*/ 14 w 16"/>
                  <a:gd name="T1" fmla="*/ 0 h 20"/>
                  <a:gd name="T2" fmla="*/ 16 w 16"/>
                  <a:gd name="T3" fmla="*/ 12 h 20"/>
                  <a:gd name="T4" fmla="*/ 8 w 16"/>
                  <a:gd name="T5" fmla="*/ 20 h 20"/>
                  <a:gd name="T6" fmla="*/ 0 w 16"/>
                  <a:gd name="T7" fmla="*/ 12 h 20"/>
                  <a:gd name="T8" fmla="*/ 4 w 16"/>
                  <a:gd name="T9" fmla="*/ 0 h 20"/>
                  <a:gd name="T10" fmla="*/ 14 w 16"/>
                  <a:gd name="T11" fmla="*/ 0 h 20"/>
                </a:gdLst>
                <a:ahLst/>
                <a:cxnLst>
                  <a:cxn ang="0">
                    <a:pos x="T0" y="T1"/>
                  </a:cxn>
                  <a:cxn ang="0">
                    <a:pos x="T2" y="T3"/>
                  </a:cxn>
                  <a:cxn ang="0">
                    <a:pos x="T4" y="T5"/>
                  </a:cxn>
                  <a:cxn ang="0">
                    <a:pos x="T6" y="T7"/>
                  </a:cxn>
                  <a:cxn ang="0">
                    <a:pos x="T8" y="T9"/>
                  </a:cxn>
                  <a:cxn ang="0">
                    <a:pos x="T10" y="T11"/>
                  </a:cxn>
                </a:cxnLst>
                <a:rect l="0" t="0" r="r" b="b"/>
                <a:pathLst>
                  <a:path w="16" h="20">
                    <a:moveTo>
                      <a:pt x="14" y="0"/>
                    </a:moveTo>
                    <a:lnTo>
                      <a:pt x="16" y="12"/>
                    </a:lnTo>
                    <a:lnTo>
                      <a:pt x="8" y="20"/>
                    </a:lnTo>
                    <a:lnTo>
                      <a:pt x="0" y="12"/>
                    </a:lnTo>
                    <a:lnTo>
                      <a:pt x="4" y="0"/>
                    </a:lnTo>
                    <a:lnTo>
                      <a:pt x="14" y="0"/>
                    </a:lnTo>
                    <a:close/>
                  </a:path>
                </a:pathLst>
              </a:custGeom>
              <a:grpFill/>
              <a:ln>
                <a:noFill/>
              </a:ln>
            </p:spPr>
            <p:txBody>
              <a:bodyPr vert="horz" wrap="square" lIns="91440" tIns="45720" rIns="91440" bIns="45720" numCol="1" anchor="t" anchorCtr="0" compatLnSpc="1"/>
              <a:lstStyle/>
              <a:p>
                <a:endParaRPr lang="en-US"/>
              </a:p>
            </p:txBody>
          </p:sp>
          <p:sp>
            <p:nvSpPr>
              <p:cNvPr id="53" name="Freeform 176"/>
              <p:cNvSpPr/>
              <p:nvPr/>
            </p:nvSpPr>
            <p:spPr bwMode="auto">
              <a:xfrm>
                <a:off x="17161" y="5169"/>
                <a:ext cx="43" cy="167"/>
              </a:xfrm>
              <a:custGeom>
                <a:avLst/>
                <a:gdLst>
                  <a:gd name="T0" fmla="*/ 16 w 20"/>
                  <a:gd name="T1" fmla="*/ 0 h 77"/>
                  <a:gd name="T2" fmla="*/ 20 w 20"/>
                  <a:gd name="T3" fmla="*/ 69 h 77"/>
                  <a:gd name="T4" fmla="*/ 10 w 20"/>
                  <a:gd name="T5" fmla="*/ 77 h 77"/>
                  <a:gd name="T6" fmla="*/ 0 w 20"/>
                  <a:gd name="T7" fmla="*/ 69 h 77"/>
                  <a:gd name="T8" fmla="*/ 4 w 20"/>
                  <a:gd name="T9" fmla="*/ 0 h 77"/>
                  <a:gd name="T10" fmla="*/ 16 w 20"/>
                  <a:gd name="T11" fmla="*/ 0 h 77"/>
                </a:gdLst>
                <a:ahLst/>
                <a:cxnLst>
                  <a:cxn ang="0">
                    <a:pos x="T0" y="T1"/>
                  </a:cxn>
                  <a:cxn ang="0">
                    <a:pos x="T2" y="T3"/>
                  </a:cxn>
                  <a:cxn ang="0">
                    <a:pos x="T4" y="T5"/>
                  </a:cxn>
                  <a:cxn ang="0">
                    <a:pos x="T6" y="T7"/>
                  </a:cxn>
                  <a:cxn ang="0">
                    <a:pos x="T8" y="T9"/>
                  </a:cxn>
                  <a:cxn ang="0">
                    <a:pos x="T10" y="T11"/>
                  </a:cxn>
                </a:cxnLst>
                <a:rect l="0" t="0" r="r" b="b"/>
                <a:pathLst>
                  <a:path w="20" h="77">
                    <a:moveTo>
                      <a:pt x="16" y="0"/>
                    </a:moveTo>
                    <a:lnTo>
                      <a:pt x="20" y="69"/>
                    </a:lnTo>
                    <a:lnTo>
                      <a:pt x="10" y="77"/>
                    </a:lnTo>
                    <a:lnTo>
                      <a:pt x="0" y="69"/>
                    </a:lnTo>
                    <a:lnTo>
                      <a:pt x="4" y="0"/>
                    </a:lnTo>
                    <a:lnTo>
                      <a:pt x="16" y="0"/>
                    </a:lnTo>
                    <a:close/>
                  </a:path>
                </a:pathLst>
              </a:custGeom>
              <a:grpFill/>
              <a:ln>
                <a:noFill/>
              </a:ln>
            </p:spPr>
            <p:txBody>
              <a:bodyPr vert="horz" wrap="square" lIns="91440" tIns="45720" rIns="91440" bIns="45720" numCol="1" anchor="t" anchorCtr="0" compatLnSpc="1"/>
              <a:lstStyle/>
              <a:p>
                <a:endParaRPr lang="en-US"/>
              </a:p>
            </p:txBody>
          </p:sp>
          <p:sp>
            <p:nvSpPr>
              <p:cNvPr id="54" name="Freeform 177"/>
              <p:cNvSpPr/>
              <p:nvPr/>
            </p:nvSpPr>
            <p:spPr bwMode="auto">
              <a:xfrm>
                <a:off x="16889" y="5385"/>
                <a:ext cx="57" cy="181"/>
              </a:xfrm>
              <a:custGeom>
                <a:avLst/>
                <a:gdLst>
                  <a:gd name="T0" fmla="*/ 0 w 13"/>
                  <a:gd name="T1" fmla="*/ 0 h 42"/>
                  <a:gd name="T2" fmla="*/ 1 w 13"/>
                  <a:gd name="T3" fmla="*/ 42 h 42"/>
                  <a:gd name="T4" fmla="*/ 12 w 13"/>
                  <a:gd name="T5" fmla="*/ 42 h 42"/>
                  <a:gd name="T6" fmla="*/ 12 w 13"/>
                  <a:gd name="T7" fmla="*/ 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cubicBezTo>
                      <a:pt x="1" y="42"/>
                      <a:pt x="1" y="42"/>
                      <a:pt x="1" y="42"/>
                    </a:cubicBezTo>
                    <a:cubicBezTo>
                      <a:pt x="12" y="42"/>
                      <a:pt x="12" y="42"/>
                      <a:pt x="12" y="42"/>
                    </a:cubicBezTo>
                    <a:cubicBezTo>
                      <a:pt x="13" y="28"/>
                      <a:pt x="12" y="0"/>
                      <a:pt x="12" y="0"/>
                    </a:cubicBezTo>
                    <a:cubicBezTo>
                      <a:pt x="12" y="0"/>
                      <a:pt x="5" y="0"/>
                      <a:pt x="0" y="0"/>
                    </a:cubicBezTo>
                    <a:close/>
                  </a:path>
                </a:pathLst>
              </a:custGeom>
              <a:grpFill/>
              <a:ln>
                <a:noFill/>
              </a:ln>
            </p:spPr>
            <p:txBody>
              <a:bodyPr vert="horz" wrap="square" lIns="91440" tIns="45720" rIns="91440" bIns="45720" numCol="1" anchor="t" anchorCtr="0" compatLnSpc="1"/>
              <a:lstStyle/>
              <a:p>
                <a:endParaRPr lang="en-US"/>
              </a:p>
            </p:txBody>
          </p:sp>
          <p:sp>
            <p:nvSpPr>
              <p:cNvPr id="55" name="Freeform 178"/>
              <p:cNvSpPr/>
              <p:nvPr/>
            </p:nvSpPr>
            <p:spPr bwMode="auto">
              <a:xfrm>
                <a:off x="16828" y="5385"/>
                <a:ext cx="57" cy="181"/>
              </a:xfrm>
              <a:custGeom>
                <a:avLst/>
                <a:gdLst>
                  <a:gd name="T0" fmla="*/ 0 w 13"/>
                  <a:gd name="T1" fmla="*/ 0 h 42"/>
                  <a:gd name="T2" fmla="*/ 2 w 13"/>
                  <a:gd name="T3" fmla="*/ 42 h 42"/>
                  <a:gd name="T4" fmla="*/ 13 w 13"/>
                  <a:gd name="T5" fmla="*/ 42 h 42"/>
                  <a:gd name="T6" fmla="*/ 13 w 13"/>
                  <a:gd name="T7" fmla="*/ 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cubicBezTo>
                      <a:pt x="2" y="42"/>
                      <a:pt x="2" y="42"/>
                      <a:pt x="2" y="42"/>
                    </a:cubicBezTo>
                    <a:cubicBezTo>
                      <a:pt x="13" y="42"/>
                      <a:pt x="13" y="42"/>
                      <a:pt x="13" y="42"/>
                    </a:cubicBezTo>
                    <a:cubicBezTo>
                      <a:pt x="13" y="28"/>
                      <a:pt x="13" y="0"/>
                      <a:pt x="13" y="0"/>
                    </a:cubicBezTo>
                    <a:cubicBezTo>
                      <a:pt x="13" y="0"/>
                      <a:pt x="5" y="0"/>
                      <a:pt x="0" y="0"/>
                    </a:cubicBezTo>
                    <a:close/>
                  </a:path>
                </a:pathLst>
              </a:custGeom>
              <a:grpFill/>
              <a:ln>
                <a:noFill/>
              </a:ln>
            </p:spPr>
            <p:txBody>
              <a:bodyPr vert="horz" wrap="square" lIns="91440" tIns="45720" rIns="91440" bIns="45720" numCol="1" anchor="t" anchorCtr="0" compatLnSpc="1"/>
              <a:lstStyle/>
              <a:p>
                <a:endParaRPr lang="en-US"/>
              </a:p>
            </p:txBody>
          </p:sp>
          <p:sp>
            <p:nvSpPr>
              <p:cNvPr id="56" name="Oval 179"/>
              <p:cNvSpPr>
                <a:spLocks noChangeArrowheads="1"/>
              </p:cNvSpPr>
              <p:nvPr/>
            </p:nvSpPr>
            <p:spPr bwMode="auto">
              <a:xfrm>
                <a:off x="16850" y="5117"/>
                <a:ext cx="74" cy="87"/>
              </a:xfrm>
              <a:prstGeom prst="ellipse">
                <a:avLst/>
              </a:prstGeom>
              <a:grpFill/>
              <a:ln>
                <a:noFill/>
              </a:ln>
            </p:spPr>
            <p:txBody>
              <a:bodyPr vert="horz" wrap="square" lIns="91440" tIns="45720" rIns="91440" bIns="45720" numCol="1" anchor="t" anchorCtr="0" compatLnSpc="1"/>
              <a:lstStyle/>
              <a:p>
                <a:endParaRPr lang="en-US"/>
              </a:p>
            </p:txBody>
          </p:sp>
          <p:sp>
            <p:nvSpPr>
              <p:cNvPr id="57" name="Rectangle 180"/>
              <p:cNvSpPr>
                <a:spLocks noChangeArrowheads="1"/>
              </p:cNvSpPr>
              <p:nvPr/>
            </p:nvSpPr>
            <p:spPr bwMode="auto">
              <a:xfrm>
                <a:off x="16885" y="5324"/>
                <a:ext cx="4" cy="2"/>
              </a:xfrm>
              <a:prstGeom prst="rect">
                <a:avLst/>
              </a:prstGeom>
              <a:grpFill/>
              <a:ln>
                <a:noFill/>
              </a:ln>
            </p:spPr>
            <p:txBody>
              <a:bodyPr vert="horz" wrap="square" lIns="91440" tIns="45720" rIns="91440" bIns="45720" numCol="1" anchor="t" anchorCtr="0" compatLnSpc="1"/>
              <a:lstStyle/>
              <a:p>
                <a:endParaRPr lang="en-US"/>
              </a:p>
            </p:txBody>
          </p:sp>
          <p:sp>
            <p:nvSpPr>
              <p:cNvPr id="58" name="Freeform 181"/>
              <p:cNvSpPr>
                <a:spLocks noEditPoints="1"/>
              </p:cNvSpPr>
              <p:nvPr/>
            </p:nvSpPr>
            <p:spPr bwMode="auto">
              <a:xfrm>
                <a:off x="16789" y="5213"/>
                <a:ext cx="224" cy="198"/>
              </a:xfrm>
              <a:custGeom>
                <a:avLst/>
                <a:gdLst>
                  <a:gd name="T0" fmla="*/ 51 w 52"/>
                  <a:gd name="T1" fmla="*/ 17 h 46"/>
                  <a:gd name="T2" fmla="*/ 51 w 52"/>
                  <a:gd name="T3" fmla="*/ 17 h 46"/>
                  <a:gd name="T4" fmla="*/ 51 w 52"/>
                  <a:gd name="T5" fmla="*/ 17 h 46"/>
                  <a:gd name="T6" fmla="*/ 37 w 52"/>
                  <a:gd name="T7" fmla="*/ 2 h 46"/>
                  <a:gd name="T8" fmla="*/ 34 w 52"/>
                  <a:gd name="T9" fmla="*/ 0 h 46"/>
                  <a:gd name="T10" fmla="*/ 29 w 52"/>
                  <a:gd name="T11" fmla="*/ 0 h 46"/>
                  <a:gd name="T12" fmla="*/ 29 w 52"/>
                  <a:gd name="T13" fmla="*/ 0 h 46"/>
                  <a:gd name="T14" fmla="*/ 33 w 52"/>
                  <a:gd name="T15" fmla="*/ 3 h 46"/>
                  <a:gd name="T16" fmla="*/ 29 w 52"/>
                  <a:gd name="T17" fmla="*/ 5 h 46"/>
                  <a:gd name="T18" fmla="*/ 31 w 52"/>
                  <a:gd name="T19" fmla="*/ 9 h 46"/>
                  <a:gd name="T20" fmla="*/ 23 w 52"/>
                  <a:gd name="T21" fmla="*/ 26 h 46"/>
                  <a:gd name="T22" fmla="*/ 23 w 52"/>
                  <a:gd name="T23" fmla="*/ 26 h 46"/>
                  <a:gd name="T24" fmla="*/ 22 w 52"/>
                  <a:gd name="T25" fmla="*/ 26 h 46"/>
                  <a:gd name="T26" fmla="*/ 22 w 52"/>
                  <a:gd name="T27" fmla="*/ 26 h 46"/>
                  <a:gd name="T28" fmla="*/ 22 w 52"/>
                  <a:gd name="T29" fmla="*/ 26 h 46"/>
                  <a:gd name="T30" fmla="*/ 14 w 52"/>
                  <a:gd name="T31" fmla="*/ 9 h 46"/>
                  <a:gd name="T32" fmla="*/ 16 w 52"/>
                  <a:gd name="T33" fmla="*/ 5 h 46"/>
                  <a:gd name="T34" fmla="*/ 12 w 52"/>
                  <a:gd name="T35" fmla="*/ 3 h 46"/>
                  <a:gd name="T36" fmla="*/ 16 w 52"/>
                  <a:gd name="T37" fmla="*/ 0 h 46"/>
                  <a:gd name="T38" fmla="*/ 16 w 52"/>
                  <a:gd name="T39" fmla="*/ 0 h 46"/>
                  <a:gd name="T40" fmla="*/ 11 w 52"/>
                  <a:gd name="T41" fmla="*/ 0 h 46"/>
                  <a:gd name="T42" fmla="*/ 7 w 52"/>
                  <a:gd name="T43" fmla="*/ 4 h 46"/>
                  <a:gd name="T44" fmla="*/ 0 w 52"/>
                  <a:gd name="T45" fmla="*/ 23 h 46"/>
                  <a:gd name="T46" fmla="*/ 8 w 52"/>
                  <a:gd name="T47" fmla="*/ 46 h 46"/>
                  <a:gd name="T48" fmla="*/ 13 w 52"/>
                  <a:gd name="T49" fmla="*/ 44 h 46"/>
                  <a:gd name="T50" fmla="*/ 37 w 52"/>
                  <a:gd name="T51" fmla="*/ 44 h 46"/>
                  <a:gd name="T52" fmla="*/ 37 w 52"/>
                  <a:gd name="T53" fmla="*/ 43 h 46"/>
                  <a:gd name="T54" fmla="*/ 36 w 52"/>
                  <a:gd name="T55" fmla="*/ 38 h 46"/>
                  <a:gd name="T56" fmla="*/ 43 w 52"/>
                  <a:gd name="T57" fmla="*/ 41 h 46"/>
                  <a:gd name="T58" fmla="*/ 47 w 52"/>
                  <a:gd name="T59" fmla="*/ 32 h 46"/>
                  <a:gd name="T60" fmla="*/ 49 w 52"/>
                  <a:gd name="T61" fmla="*/ 27 h 46"/>
                  <a:gd name="T62" fmla="*/ 51 w 52"/>
                  <a:gd name="T63" fmla="*/ 25 h 46"/>
                  <a:gd name="T64" fmla="*/ 51 w 52"/>
                  <a:gd name="T65" fmla="*/ 24 h 46"/>
                  <a:gd name="T66" fmla="*/ 51 w 52"/>
                  <a:gd name="T67" fmla="*/ 23 h 46"/>
                  <a:gd name="T68" fmla="*/ 52 w 52"/>
                  <a:gd name="T69" fmla="*/ 23 h 46"/>
                  <a:gd name="T70" fmla="*/ 52 w 52"/>
                  <a:gd name="T71" fmla="*/ 23 h 46"/>
                  <a:gd name="T72" fmla="*/ 52 w 52"/>
                  <a:gd name="T73" fmla="*/ 23 h 46"/>
                  <a:gd name="T74" fmla="*/ 52 w 52"/>
                  <a:gd name="T75" fmla="*/ 23 h 46"/>
                  <a:gd name="T76" fmla="*/ 51 w 52"/>
                  <a:gd name="T77" fmla="*/ 17 h 46"/>
                  <a:gd name="T78" fmla="*/ 40 w 52"/>
                  <a:gd name="T79" fmla="*/ 22 h 46"/>
                  <a:gd name="T80" fmla="*/ 38 w 52"/>
                  <a:gd name="T81" fmla="*/ 27 h 46"/>
                  <a:gd name="T82" fmla="*/ 36 w 52"/>
                  <a:gd name="T83" fmla="*/ 29 h 46"/>
                  <a:gd name="T84" fmla="*/ 36 w 52"/>
                  <a:gd name="T85" fmla="*/ 15 h 46"/>
                  <a:gd name="T86" fmla="*/ 41 w 52"/>
                  <a:gd name="T87" fmla="*/ 21 h 46"/>
                  <a:gd name="T88" fmla="*/ 40 w 52"/>
                  <a:gd name="T89"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46">
                    <a:moveTo>
                      <a:pt x="51" y="17"/>
                    </a:moveTo>
                    <a:cubicBezTo>
                      <a:pt x="51" y="17"/>
                      <a:pt x="51" y="17"/>
                      <a:pt x="51" y="17"/>
                    </a:cubicBezTo>
                    <a:cubicBezTo>
                      <a:pt x="51" y="17"/>
                      <a:pt x="51" y="17"/>
                      <a:pt x="51" y="17"/>
                    </a:cubicBezTo>
                    <a:cubicBezTo>
                      <a:pt x="37" y="2"/>
                      <a:pt x="37" y="2"/>
                      <a:pt x="37" y="2"/>
                    </a:cubicBezTo>
                    <a:cubicBezTo>
                      <a:pt x="36" y="1"/>
                      <a:pt x="35" y="1"/>
                      <a:pt x="34" y="0"/>
                    </a:cubicBezTo>
                    <a:cubicBezTo>
                      <a:pt x="34" y="0"/>
                      <a:pt x="31" y="0"/>
                      <a:pt x="29" y="0"/>
                    </a:cubicBezTo>
                    <a:cubicBezTo>
                      <a:pt x="29" y="0"/>
                      <a:pt x="29" y="0"/>
                      <a:pt x="29" y="0"/>
                    </a:cubicBezTo>
                    <a:cubicBezTo>
                      <a:pt x="33" y="3"/>
                      <a:pt x="33" y="3"/>
                      <a:pt x="33" y="3"/>
                    </a:cubicBezTo>
                    <a:cubicBezTo>
                      <a:pt x="29" y="5"/>
                      <a:pt x="29" y="5"/>
                      <a:pt x="29" y="5"/>
                    </a:cubicBezTo>
                    <a:cubicBezTo>
                      <a:pt x="31" y="9"/>
                      <a:pt x="31" y="9"/>
                      <a:pt x="31" y="9"/>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6"/>
                    </a:cubicBezTo>
                    <a:cubicBezTo>
                      <a:pt x="14" y="9"/>
                      <a:pt x="14" y="9"/>
                      <a:pt x="14" y="9"/>
                    </a:cubicBezTo>
                    <a:cubicBezTo>
                      <a:pt x="16" y="5"/>
                      <a:pt x="16" y="5"/>
                      <a:pt x="16" y="5"/>
                    </a:cubicBezTo>
                    <a:cubicBezTo>
                      <a:pt x="12" y="3"/>
                      <a:pt x="12" y="3"/>
                      <a:pt x="12" y="3"/>
                    </a:cubicBezTo>
                    <a:cubicBezTo>
                      <a:pt x="16" y="0"/>
                      <a:pt x="16" y="0"/>
                      <a:pt x="16" y="0"/>
                    </a:cubicBezTo>
                    <a:cubicBezTo>
                      <a:pt x="16" y="0"/>
                      <a:pt x="16" y="0"/>
                      <a:pt x="16" y="0"/>
                    </a:cubicBezTo>
                    <a:cubicBezTo>
                      <a:pt x="14" y="0"/>
                      <a:pt x="12" y="0"/>
                      <a:pt x="11" y="0"/>
                    </a:cubicBezTo>
                    <a:cubicBezTo>
                      <a:pt x="10" y="1"/>
                      <a:pt x="8" y="2"/>
                      <a:pt x="7" y="4"/>
                    </a:cubicBezTo>
                    <a:cubicBezTo>
                      <a:pt x="0" y="23"/>
                      <a:pt x="0" y="23"/>
                      <a:pt x="0" y="23"/>
                    </a:cubicBezTo>
                    <a:cubicBezTo>
                      <a:pt x="2" y="37"/>
                      <a:pt x="5" y="38"/>
                      <a:pt x="8" y="46"/>
                    </a:cubicBezTo>
                    <a:cubicBezTo>
                      <a:pt x="9" y="45"/>
                      <a:pt x="11" y="44"/>
                      <a:pt x="13" y="44"/>
                    </a:cubicBezTo>
                    <a:cubicBezTo>
                      <a:pt x="21" y="44"/>
                      <a:pt x="29" y="44"/>
                      <a:pt x="37" y="44"/>
                    </a:cubicBezTo>
                    <a:cubicBezTo>
                      <a:pt x="37" y="43"/>
                      <a:pt x="37" y="43"/>
                      <a:pt x="37" y="43"/>
                    </a:cubicBezTo>
                    <a:cubicBezTo>
                      <a:pt x="37" y="41"/>
                      <a:pt x="36" y="39"/>
                      <a:pt x="36" y="38"/>
                    </a:cubicBezTo>
                    <a:cubicBezTo>
                      <a:pt x="38" y="39"/>
                      <a:pt x="41" y="40"/>
                      <a:pt x="43" y="41"/>
                    </a:cubicBezTo>
                    <a:cubicBezTo>
                      <a:pt x="47" y="32"/>
                      <a:pt x="47" y="32"/>
                      <a:pt x="47" y="32"/>
                    </a:cubicBezTo>
                    <a:cubicBezTo>
                      <a:pt x="49" y="27"/>
                      <a:pt x="49" y="27"/>
                      <a:pt x="49" y="27"/>
                    </a:cubicBezTo>
                    <a:cubicBezTo>
                      <a:pt x="51" y="25"/>
                      <a:pt x="51" y="25"/>
                      <a:pt x="51" y="25"/>
                    </a:cubicBezTo>
                    <a:cubicBezTo>
                      <a:pt x="51" y="24"/>
                      <a:pt x="51" y="24"/>
                      <a:pt x="51" y="24"/>
                    </a:cubicBezTo>
                    <a:cubicBezTo>
                      <a:pt x="51" y="23"/>
                      <a:pt x="51" y="23"/>
                      <a:pt x="51" y="23"/>
                    </a:cubicBezTo>
                    <a:cubicBezTo>
                      <a:pt x="52" y="23"/>
                      <a:pt x="52" y="23"/>
                      <a:pt x="52" y="23"/>
                    </a:cubicBezTo>
                    <a:cubicBezTo>
                      <a:pt x="52" y="23"/>
                      <a:pt x="52" y="23"/>
                      <a:pt x="52" y="23"/>
                    </a:cubicBezTo>
                    <a:cubicBezTo>
                      <a:pt x="52" y="23"/>
                      <a:pt x="52" y="23"/>
                      <a:pt x="52" y="23"/>
                    </a:cubicBezTo>
                    <a:cubicBezTo>
                      <a:pt x="52" y="23"/>
                      <a:pt x="52" y="23"/>
                      <a:pt x="52" y="23"/>
                    </a:cubicBezTo>
                    <a:cubicBezTo>
                      <a:pt x="51" y="20"/>
                      <a:pt x="52" y="29"/>
                      <a:pt x="51" y="17"/>
                    </a:cubicBezTo>
                    <a:close/>
                    <a:moveTo>
                      <a:pt x="40" y="22"/>
                    </a:moveTo>
                    <a:cubicBezTo>
                      <a:pt x="38" y="27"/>
                      <a:pt x="38" y="27"/>
                      <a:pt x="38" y="27"/>
                    </a:cubicBezTo>
                    <a:cubicBezTo>
                      <a:pt x="36" y="29"/>
                      <a:pt x="36" y="29"/>
                      <a:pt x="36" y="29"/>
                    </a:cubicBezTo>
                    <a:cubicBezTo>
                      <a:pt x="36" y="24"/>
                      <a:pt x="36" y="20"/>
                      <a:pt x="36" y="15"/>
                    </a:cubicBezTo>
                    <a:cubicBezTo>
                      <a:pt x="41" y="21"/>
                      <a:pt x="41" y="21"/>
                      <a:pt x="41" y="21"/>
                    </a:cubicBezTo>
                    <a:lnTo>
                      <a:pt x="40" y="22"/>
                    </a:lnTo>
                    <a:close/>
                  </a:path>
                </a:pathLst>
              </a:custGeom>
              <a:grpFill/>
              <a:ln>
                <a:noFill/>
              </a:ln>
            </p:spPr>
            <p:txBody>
              <a:bodyPr vert="horz" wrap="square" lIns="91440" tIns="45720" rIns="91440" bIns="45720" numCol="1" anchor="t" anchorCtr="0" compatLnSpc="1"/>
              <a:lstStyle/>
              <a:p>
                <a:endParaRPr lang="en-US"/>
              </a:p>
            </p:txBody>
          </p:sp>
          <p:sp>
            <p:nvSpPr>
              <p:cNvPr id="59" name="Freeform 182"/>
              <p:cNvSpPr/>
              <p:nvPr/>
            </p:nvSpPr>
            <p:spPr bwMode="auto">
              <a:xfrm>
                <a:off x="16876" y="5209"/>
                <a:ext cx="22" cy="26"/>
              </a:xfrm>
              <a:custGeom>
                <a:avLst/>
                <a:gdLst>
                  <a:gd name="T0" fmla="*/ 2 w 10"/>
                  <a:gd name="T1" fmla="*/ 0 h 12"/>
                  <a:gd name="T2" fmla="*/ 0 w 10"/>
                  <a:gd name="T3" fmla="*/ 8 h 12"/>
                  <a:gd name="T4" fmla="*/ 4 w 10"/>
                  <a:gd name="T5" fmla="*/ 12 h 12"/>
                  <a:gd name="T6" fmla="*/ 10 w 10"/>
                  <a:gd name="T7" fmla="*/ 8 h 12"/>
                  <a:gd name="T8" fmla="*/ 8 w 10"/>
                  <a:gd name="T9" fmla="*/ 0 h 12"/>
                  <a:gd name="T10" fmla="*/ 2 w 10"/>
                  <a:gd name="T11" fmla="*/ 0 h 12"/>
                </a:gdLst>
                <a:ahLst/>
                <a:cxnLst>
                  <a:cxn ang="0">
                    <a:pos x="T0" y="T1"/>
                  </a:cxn>
                  <a:cxn ang="0">
                    <a:pos x="T2" y="T3"/>
                  </a:cxn>
                  <a:cxn ang="0">
                    <a:pos x="T4" y="T5"/>
                  </a:cxn>
                  <a:cxn ang="0">
                    <a:pos x="T6" y="T7"/>
                  </a:cxn>
                  <a:cxn ang="0">
                    <a:pos x="T8" y="T9"/>
                  </a:cxn>
                  <a:cxn ang="0">
                    <a:pos x="T10" y="T11"/>
                  </a:cxn>
                </a:cxnLst>
                <a:rect l="0" t="0" r="r" b="b"/>
                <a:pathLst>
                  <a:path w="10" h="12">
                    <a:moveTo>
                      <a:pt x="2" y="0"/>
                    </a:moveTo>
                    <a:lnTo>
                      <a:pt x="0" y="8"/>
                    </a:lnTo>
                    <a:lnTo>
                      <a:pt x="4" y="12"/>
                    </a:lnTo>
                    <a:lnTo>
                      <a:pt x="10" y="8"/>
                    </a:lnTo>
                    <a:lnTo>
                      <a:pt x="8" y="0"/>
                    </a:lnTo>
                    <a:lnTo>
                      <a:pt x="2" y="0"/>
                    </a:lnTo>
                    <a:close/>
                  </a:path>
                </a:pathLst>
              </a:custGeom>
              <a:grpFill/>
              <a:ln>
                <a:noFill/>
              </a:ln>
            </p:spPr>
            <p:txBody>
              <a:bodyPr vert="horz" wrap="square" lIns="91440" tIns="45720" rIns="91440" bIns="45720" numCol="1" anchor="t" anchorCtr="0" compatLnSpc="1"/>
              <a:lstStyle/>
              <a:p>
                <a:endParaRPr lang="en-US"/>
              </a:p>
            </p:txBody>
          </p:sp>
          <p:sp>
            <p:nvSpPr>
              <p:cNvPr id="60" name="Freeform 183"/>
              <p:cNvSpPr/>
              <p:nvPr/>
            </p:nvSpPr>
            <p:spPr bwMode="auto">
              <a:xfrm>
                <a:off x="16872" y="5226"/>
                <a:ext cx="30" cy="107"/>
              </a:xfrm>
              <a:custGeom>
                <a:avLst/>
                <a:gdLst>
                  <a:gd name="T0" fmla="*/ 4 w 14"/>
                  <a:gd name="T1" fmla="*/ 0 h 49"/>
                  <a:gd name="T2" fmla="*/ 0 w 14"/>
                  <a:gd name="T3" fmla="*/ 45 h 49"/>
                  <a:gd name="T4" fmla="*/ 6 w 14"/>
                  <a:gd name="T5" fmla="*/ 49 h 49"/>
                  <a:gd name="T6" fmla="*/ 14 w 14"/>
                  <a:gd name="T7" fmla="*/ 45 h 49"/>
                  <a:gd name="T8" fmla="*/ 10 w 14"/>
                  <a:gd name="T9" fmla="*/ 0 h 49"/>
                  <a:gd name="T10" fmla="*/ 4 w 14"/>
                  <a:gd name="T11" fmla="*/ 0 h 49"/>
                </a:gdLst>
                <a:ahLst/>
                <a:cxnLst>
                  <a:cxn ang="0">
                    <a:pos x="T0" y="T1"/>
                  </a:cxn>
                  <a:cxn ang="0">
                    <a:pos x="T2" y="T3"/>
                  </a:cxn>
                  <a:cxn ang="0">
                    <a:pos x="T4" y="T5"/>
                  </a:cxn>
                  <a:cxn ang="0">
                    <a:pos x="T6" y="T7"/>
                  </a:cxn>
                  <a:cxn ang="0">
                    <a:pos x="T8" y="T9"/>
                  </a:cxn>
                  <a:cxn ang="0">
                    <a:pos x="T10" y="T11"/>
                  </a:cxn>
                </a:cxnLst>
                <a:rect l="0" t="0" r="r" b="b"/>
                <a:pathLst>
                  <a:path w="14" h="49">
                    <a:moveTo>
                      <a:pt x="4" y="0"/>
                    </a:moveTo>
                    <a:lnTo>
                      <a:pt x="0" y="45"/>
                    </a:lnTo>
                    <a:lnTo>
                      <a:pt x="6" y="49"/>
                    </a:lnTo>
                    <a:lnTo>
                      <a:pt x="14" y="45"/>
                    </a:lnTo>
                    <a:lnTo>
                      <a:pt x="10" y="0"/>
                    </a:lnTo>
                    <a:lnTo>
                      <a:pt x="4" y="0"/>
                    </a:lnTo>
                    <a:close/>
                  </a:path>
                </a:pathLst>
              </a:custGeom>
              <a:grpFill/>
              <a:ln>
                <a:noFill/>
              </a:ln>
            </p:spPr>
            <p:txBody>
              <a:bodyPr vert="horz" wrap="square" lIns="91440" tIns="45720" rIns="91440" bIns="45720" numCol="1" anchor="t" anchorCtr="0" compatLnSpc="1"/>
              <a:lstStyle/>
              <a:p>
                <a:endParaRPr lang="en-US"/>
              </a:p>
            </p:txBody>
          </p:sp>
          <p:sp>
            <p:nvSpPr>
              <p:cNvPr id="61" name="Freeform 184"/>
              <p:cNvSpPr/>
              <p:nvPr/>
            </p:nvSpPr>
            <p:spPr bwMode="auto">
              <a:xfrm>
                <a:off x="17481" y="5389"/>
                <a:ext cx="52" cy="185"/>
              </a:xfrm>
              <a:custGeom>
                <a:avLst/>
                <a:gdLst>
                  <a:gd name="T0" fmla="*/ 0 w 12"/>
                  <a:gd name="T1" fmla="*/ 0 h 43"/>
                  <a:gd name="T2" fmla="*/ 1 w 12"/>
                  <a:gd name="T3" fmla="*/ 43 h 43"/>
                  <a:gd name="T4" fmla="*/ 12 w 12"/>
                  <a:gd name="T5" fmla="*/ 43 h 43"/>
                  <a:gd name="T6" fmla="*/ 12 w 12"/>
                  <a:gd name="T7" fmla="*/ 0 h 43"/>
                  <a:gd name="T8" fmla="*/ 0 w 12"/>
                  <a:gd name="T9" fmla="*/ 0 h 43"/>
                </a:gdLst>
                <a:ahLst/>
                <a:cxnLst>
                  <a:cxn ang="0">
                    <a:pos x="T0" y="T1"/>
                  </a:cxn>
                  <a:cxn ang="0">
                    <a:pos x="T2" y="T3"/>
                  </a:cxn>
                  <a:cxn ang="0">
                    <a:pos x="T4" y="T5"/>
                  </a:cxn>
                  <a:cxn ang="0">
                    <a:pos x="T6" y="T7"/>
                  </a:cxn>
                  <a:cxn ang="0">
                    <a:pos x="T8" y="T9"/>
                  </a:cxn>
                </a:cxnLst>
                <a:rect l="0" t="0" r="r" b="b"/>
                <a:pathLst>
                  <a:path w="12" h="43">
                    <a:moveTo>
                      <a:pt x="0" y="0"/>
                    </a:moveTo>
                    <a:cubicBezTo>
                      <a:pt x="1" y="43"/>
                      <a:pt x="1" y="43"/>
                      <a:pt x="1" y="43"/>
                    </a:cubicBezTo>
                    <a:cubicBezTo>
                      <a:pt x="12" y="43"/>
                      <a:pt x="12" y="43"/>
                      <a:pt x="12" y="43"/>
                    </a:cubicBezTo>
                    <a:cubicBezTo>
                      <a:pt x="12" y="28"/>
                      <a:pt x="12" y="0"/>
                      <a:pt x="12" y="0"/>
                    </a:cubicBezTo>
                    <a:cubicBezTo>
                      <a:pt x="12" y="0"/>
                      <a:pt x="4" y="0"/>
                      <a:pt x="0" y="0"/>
                    </a:cubicBezTo>
                    <a:close/>
                  </a:path>
                </a:pathLst>
              </a:custGeom>
              <a:grpFill/>
              <a:ln>
                <a:noFill/>
              </a:ln>
            </p:spPr>
            <p:txBody>
              <a:bodyPr vert="horz" wrap="square" lIns="91440" tIns="45720" rIns="91440" bIns="45720" numCol="1" anchor="t" anchorCtr="0" compatLnSpc="1"/>
              <a:lstStyle/>
              <a:p>
                <a:endParaRPr lang="en-US"/>
              </a:p>
            </p:txBody>
          </p:sp>
          <p:sp>
            <p:nvSpPr>
              <p:cNvPr id="62" name="Freeform 185"/>
              <p:cNvSpPr/>
              <p:nvPr/>
            </p:nvSpPr>
            <p:spPr bwMode="auto">
              <a:xfrm>
                <a:off x="17420" y="5389"/>
                <a:ext cx="57" cy="185"/>
              </a:xfrm>
              <a:custGeom>
                <a:avLst/>
                <a:gdLst>
                  <a:gd name="T0" fmla="*/ 0 w 13"/>
                  <a:gd name="T1" fmla="*/ 0 h 43"/>
                  <a:gd name="T2" fmla="*/ 1 w 13"/>
                  <a:gd name="T3" fmla="*/ 43 h 43"/>
                  <a:gd name="T4" fmla="*/ 13 w 13"/>
                  <a:gd name="T5" fmla="*/ 43 h 43"/>
                  <a:gd name="T6" fmla="*/ 13 w 13"/>
                  <a:gd name="T7" fmla="*/ 0 h 43"/>
                  <a:gd name="T8" fmla="*/ 0 w 13"/>
                  <a:gd name="T9" fmla="*/ 0 h 43"/>
                </a:gdLst>
                <a:ahLst/>
                <a:cxnLst>
                  <a:cxn ang="0">
                    <a:pos x="T0" y="T1"/>
                  </a:cxn>
                  <a:cxn ang="0">
                    <a:pos x="T2" y="T3"/>
                  </a:cxn>
                  <a:cxn ang="0">
                    <a:pos x="T4" y="T5"/>
                  </a:cxn>
                  <a:cxn ang="0">
                    <a:pos x="T6" y="T7"/>
                  </a:cxn>
                  <a:cxn ang="0">
                    <a:pos x="T8" y="T9"/>
                  </a:cxn>
                </a:cxnLst>
                <a:rect l="0" t="0" r="r" b="b"/>
                <a:pathLst>
                  <a:path w="13" h="43">
                    <a:moveTo>
                      <a:pt x="0" y="0"/>
                    </a:moveTo>
                    <a:cubicBezTo>
                      <a:pt x="1" y="43"/>
                      <a:pt x="1" y="43"/>
                      <a:pt x="1" y="43"/>
                    </a:cubicBezTo>
                    <a:cubicBezTo>
                      <a:pt x="13" y="43"/>
                      <a:pt x="13" y="43"/>
                      <a:pt x="13" y="43"/>
                    </a:cubicBezTo>
                    <a:cubicBezTo>
                      <a:pt x="13" y="28"/>
                      <a:pt x="13" y="0"/>
                      <a:pt x="13" y="0"/>
                    </a:cubicBezTo>
                    <a:cubicBezTo>
                      <a:pt x="13" y="0"/>
                      <a:pt x="5" y="0"/>
                      <a:pt x="0" y="0"/>
                    </a:cubicBezTo>
                    <a:close/>
                  </a:path>
                </a:pathLst>
              </a:custGeom>
              <a:grpFill/>
              <a:ln>
                <a:noFill/>
              </a:ln>
            </p:spPr>
            <p:txBody>
              <a:bodyPr vert="horz" wrap="square" lIns="91440" tIns="45720" rIns="91440" bIns="45720" numCol="1" anchor="t" anchorCtr="0" compatLnSpc="1"/>
              <a:lstStyle/>
              <a:p>
                <a:endParaRPr lang="en-US"/>
              </a:p>
            </p:txBody>
          </p:sp>
          <p:sp>
            <p:nvSpPr>
              <p:cNvPr id="63" name="Oval 186"/>
              <p:cNvSpPr>
                <a:spLocks noChangeArrowheads="1"/>
              </p:cNvSpPr>
              <p:nvPr/>
            </p:nvSpPr>
            <p:spPr bwMode="auto">
              <a:xfrm>
                <a:off x="17442" y="5122"/>
                <a:ext cx="70" cy="87"/>
              </a:xfrm>
              <a:prstGeom prst="ellipse">
                <a:avLst/>
              </a:prstGeom>
              <a:grpFill/>
              <a:ln>
                <a:noFill/>
              </a:ln>
            </p:spPr>
            <p:txBody>
              <a:bodyPr vert="horz" wrap="square" lIns="91440" tIns="45720" rIns="91440" bIns="45720" numCol="1" anchor="t" anchorCtr="0" compatLnSpc="1"/>
              <a:lstStyle/>
              <a:p>
                <a:endParaRPr lang="en-US"/>
              </a:p>
            </p:txBody>
          </p:sp>
          <p:sp>
            <p:nvSpPr>
              <p:cNvPr id="64" name="Rectangle 187"/>
              <p:cNvSpPr>
                <a:spLocks noChangeArrowheads="1"/>
              </p:cNvSpPr>
              <p:nvPr/>
            </p:nvSpPr>
            <p:spPr bwMode="auto">
              <a:xfrm>
                <a:off x="17477" y="5328"/>
                <a:ext cx="2" cy="2"/>
              </a:xfrm>
              <a:prstGeom prst="rect">
                <a:avLst/>
              </a:prstGeom>
              <a:grpFill/>
              <a:ln>
                <a:noFill/>
              </a:ln>
            </p:spPr>
            <p:txBody>
              <a:bodyPr vert="horz" wrap="square" lIns="91440" tIns="45720" rIns="91440" bIns="45720" numCol="1" anchor="t" anchorCtr="0" compatLnSpc="1"/>
              <a:lstStyle/>
              <a:p>
                <a:endParaRPr lang="en-US"/>
              </a:p>
            </p:txBody>
          </p:sp>
          <p:sp>
            <p:nvSpPr>
              <p:cNvPr id="65" name="Freeform 188"/>
              <p:cNvSpPr/>
              <p:nvPr/>
            </p:nvSpPr>
            <p:spPr bwMode="auto">
              <a:xfrm>
                <a:off x="17381" y="5217"/>
                <a:ext cx="187" cy="198"/>
              </a:xfrm>
              <a:custGeom>
                <a:avLst/>
                <a:gdLst>
                  <a:gd name="T0" fmla="*/ 42 w 43"/>
                  <a:gd name="T1" fmla="*/ 24 h 46"/>
                  <a:gd name="T2" fmla="*/ 38 w 43"/>
                  <a:gd name="T3" fmla="*/ 5 h 46"/>
                  <a:gd name="T4" fmla="*/ 34 w 43"/>
                  <a:gd name="T5" fmla="*/ 1 h 46"/>
                  <a:gd name="T6" fmla="*/ 29 w 43"/>
                  <a:gd name="T7" fmla="*/ 0 h 46"/>
                  <a:gd name="T8" fmla="*/ 29 w 43"/>
                  <a:gd name="T9" fmla="*/ 0 h 46"/>
                  <a:gd name="T10" fmla="*/ 32 w 43"/>
                  <a:gd name="T11" fmla="*/ 3 h 46"/>
                  <a:gd name="T12" fmla="*/ 28 w 43"/>
                  <a:gd name="T13" fmla="*/ 5 h 46"/>
                  <a:gd name="T14" fmla="*/ 30 w 43"/>
                  <a:gd name="T15" fmla="*/ 9 h 46"/>
                  <a:gd name="T16" fmla="*/ 22 w 43"/>
                  <a:gd name="T17" fmla="*/ 26 h 46"/>
                  <a:gd name="T18" fmla="*/ 22 w 43"/>
                  <a:gd name="T19" fmla="*/ 26 h 46"/>
                  <a:gd name="T20" fmla="*/ 22 w 43"/>
                  <a:gd name="T21" fmla="*/ 26 h 46"/>
                  <a:gd name="T22" fmla="*/ 22 w 43"/>
                  <a:gd name="T23" fmla="*/ 26 h 46"/>
                  <a:gd name="T24" fmla="*/ 22 w 43"/>
                  <a:gd name="T25" fmla="*/ 26 h 46"/>
                  <a:gd name="T26" fmla="*/ 14 w 43"/>
                  <a:gd name="T27" fmla="*/ 9 h 46"/>
                  <a:gd name="T28" fmla="*/ 16 w 43"/>
                  <a:gd name="T29" fmla="*/ 5 h 46"/>
                  <a:gd name="T30" fmla="*/ 12 w 43"/>
                  <a:gd name="T31" fmla="*/ 3 h 46"/>
                  <a:gd name="T32" fmla="*/ 15 w 43"/>
                  <a:gd name="T33" fmla="*/ 0 h 46"/>
                  <a:gd name="T34" fmla="*/ 15 w 43"/>
                  <a:gd name="T35" fmla="*/ 0 h 46"/>
                  <a:gd name="T36" fmla="*/ 11 w 43"/>
                  <a:gd name="T37" fmla="*/ 1 h 46"/>
                  <a:gd name="T38" fmla="*/ 7 w 43"/>
                  <a:gd name="T39" fmla="*/ 4 h 46"/>
                  <a:gd name="T40" fmla="*/ 0 w 43"/>
                  <a:gd name="T41" fmla="*/ 23 h 46"/>
                  <a:gd name="T42" fmla="*/ 7 w 43"/>
                  <a:gd name="T43" fmla="*/ 46 h 46"/>
                  <a:gd name="T44" fmla="*/ 12 w 43"/>
                  <a:gd name="T45" fmla="*/ 44 h 46"/>
                  <a:gd name="T46" fmla="*/ 30 w 43"/>
                  <a:gd name="T47" fmla="*/ 44 h 46"/>
                  <a:gd name="T48" fmla="*/ 30 w 43"/>
                  <a:gd name="T49" fmla="*/ 45 h 46"/>
                  <a:gd name="T50" fmla="*/ 42 w 43"/>
                  <a:gd name="T51" fmla="*/ 45 h 46"/>
                  <a:gd name="T52" fmla="*/ 42 w 43"/>
                  <a:gd name="T5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46">
                    <a:moveTo>
                      <a:pt x="42" y="24"/>
                    </a:moveTo>
                    <a:cubicBezTo>
                      <a:pt x="38" y="5"/>
                      <a:pt x="38" y="5"/>
                      <a:pt x="38" y="5"/>
                    </a:cubicBezTo>
                    <a:cubicBezTo>
                      <a:pt x="37" y="3"/>
                      <a:pt x="36" y="1"/>
                      <a:pt x="34" y="1"/>
                    </a:cubicBezTo>
                    <a:cubicBezTo>
                      <a:pt x="34" y="1"/>
                      <a:pt x="30" y="0"/>
                      <a:pt x="29" y="0"/>
                    </a:cubicBezTo>
                    <a:cubicBezTo>
                      <a:pt x="29" y="0"/>
                      <a:pt x="29" y="0"/>
                      <a:pt x="29" y="0"/>
                    </a:cubicBezTo>
                    <a:cubicBezTo>
                      <a:pt x="32" y="3"/>
                      <a:pt x="32" y="3"/>
                      <a:pt x="32" y="3"/>
                    </a:cubicBezTo>
                    <a:cubicBezTo>
                      <a:pt x="28" y="5"/>
                      <a:pt x="28" y="5"/>
                      <a:pt x="28" y="5"/>
                    </a:cubicBezTo>
                    <a:cubicBezTo>
                      <a:pt x="30" y="9"/>
                      <a:pt x="30" y="9"/>
                      <a:pt x="30" y="9"/>
                    </a:cubicBezTo>
                    <a:cubicBezTo>
                      <a:pt x="22" y="26"/>
                      <a:pt x="22" y="26"/>
                      <a:pt x="22" y="26"/>
                    </a:cubicBezTo>
                    <a:cubicBezTo>
                      <a:pt x="22" y="26"/>
                      <a:pt x="22" y="26"/>
                      <a:pt x="22" y="26"/>
                    </a:cubicBezTo>
                    <a:cubicBezTo>
                      <a:pt x="22" y="26"/>
                      <a:pt x="22" y="26"/>
                      <a:pt x="22" y="26"/>
                    </a:cubicBezTo>
                    <a:cubicBezTo>
                      <a:pt x="22" y="26"/>
                      <a:pt x="22" y="26"/>
                      <a:pt x="22" y="26"/>
                    </a:cubicBezTo>
                    <a:cubicBezTo>
                      <a:pt x="22" y="26"/>
                      <a:pt x="22" y="26"/>
                      <a:pt x="22" y="26"/>
                    </a:cubicBezTo>
                    <a:cubicBezTo>
                      <a:pt x="14" y="9"/>
                      <a:pt x="14" y="9"/>
                      <a:pt x="14" y="9"/>
                    </a:cubicBezTo>
                    <a:cubicBezTo>
                      <a:pt x="16" y="5"/>
                      <a:pt x="16" y="5"/>
                      <a:pt x="16" y="5"/>
                    </a:cubicBezTo>
                    <a:cubicBezTo>
                      <a:pt x="12" y="3"/>
                      <a:pt x="12" y="3"/>
                      <a:pt x="12" y="3"/>
                    </a:cubicBezTo>
                    <a:cubicBezTo>
                      <a:pt x="15" y="0"/>
                      <a:pt x="15" y="0"/>
                      <a:pt x="15" y="0"/>
                    </a:cubicBezTo>
                    <a:cubicBezTo>
                      <a:pt x="15" y="0"/>
                      <a:pt x="15" y="0"/>
                      <a:pt x="15" y="0"/>
                    </a:cubicBezTo>
                    <a:cubicBezTo>
                      <a:pt x="14" y="0"/>
                      <a:pt x="11" y="0"/>
                      <a:pt x="11" y="1"/>
                    </a:cubicBezTo>
                    <a:cubicBezTo>
                      <a:pt x="9" y="1"/>
                      <a:pt x="8" y="2"/>
                      <a:pt x="7" y="4"/>
                    </a:cubicBezTo>
                    <a:cubicBezTo>
                      <a:pt x="0" y="23"/>
                      <a:pt x="0" y="23"/>
                      <a:pt x="0" y="23"/>
                    </a:cubicBezTo>
                    <a:cubicBezTo>
                      <a:pt x="1" y="37"/>
                      <a:pt x="5" y="38"/>
                      <a:pt x="7" y="46"/>
                    </a:cubicBezTo>
                    <a:cubicBezTo>
                      <a:pt x="9" y="45"/>
                      <a:pt x="11" y="44"/>
                      <a:pt x="12" y="44"/>
                    </a:cubicBezTo>
                    <a:cubicBezTo>
                      <a:pt x="18" y="44"/>
                      <a:pt x="24" y="44"/>
                      <a:pt x="30" y="44"/>
                    </a:cubicBezTo>
                    <a:cubicBezTo>
                      <a:pt x="30" y="44"/>
                      <a:pt x="30" y="44"/>
                      <a:pt x="30" y="45"/>
                    </a:cubicBezTo>
                    <a:cubicBezTo>
                      <a:pt x="34" y="45"/>
                      <a:pt x="38" y="45"/>
                      <a:pt x="42" y="45"/>
                    </a:cubicBezTo>
                    <a:cubicBezTo>
                      <a:pt x="42" y="38"/>
                      <a:pt x="43" y="33"/>
                      <a:pt x="42" y="24"/>
                    </a:cubicBezTo>
                    <a:close/>
                  </a:path>
                </a:pathLst>
              </a:custGeom>
              <a:grpFill/>
              <a:ln>
                <a:noFill/>
              </a:ln>
            </p:spPr>
            <p:txBody>
              <a:bodyPr vert="horz" wrap="square" lIns="91440" tIns="45720" rIns="91440" bIns="45720" numCol="1" anchor="t" anchorCtr="0" compatLnSpc="1"/>
              <a:lstStyle/>
              <a:p>
                <a:endParaRPr lang="en-US"/>
              </a:p>
            </p:txBody>
          </p:sp>
          <p:sp>
            <p:nvSpPr>
              <p:cNvPr id="66" name="Freeform 189"/>
              <p:cNvSpPr/>
              <p:nvPr/>
            </p:nvSpPr>
            <p:spPr bwMode="auto">
              <a:xfrm>
                <a:off x="17463" y="5217"/>
                <a:ext cx="26" cy="26"/>
              </a:xfrm>
              <a:custGeom>
                <a:avLst/>
                <a:gdLst>
                  <a:gd name="T0" fmla="*/ 2 w 12"/>
                  <a:gd name="T1" fmla="*/ 0 h 12"/>
                  <a:gd name="T2" fmla="*/ 0 w 12"/>
                  <a:gd name="T3" fmla="*/ 8 h 12"/>
                  <a:gd name="T4" fmla="*/ 6 w 12"/>
                  <a:gd name="T5" fmla="*/ 12 h 12"/>
                  <a:gd name="T6" fmla="*/ 12 w 12"/>
                  <a:gd name="T7" fmla="*/ 8 h 12"/>
                  <a:gd name="T8" fmla="*/ 10 w 12"/>
                  <a:gd name="T9" fmla="*/ 0 h 12"/>
                  <a:gd name="T10" fmla="*/ 2 w 12"/>
                  <a:gd name="T11" fmla="*/ 0 h 12"/>
                </a:gdLst>
                <a:ahLst/>
                <a:cxnLst>
                  <a:cxn ang="0">
                    <a:pos x="T0" y="T1"/>
                  </a:cxn>
                  <a:cxn ang="0">
                    <a:pos x="T2" y="T3"/>
                  </a:cxn>
                  <a:cxn ang="0">
                    <a:pos x="T4" y="T5"/>
                  </a:cxn>
                  <a:cxn ang="0">
                    <a:pos x="T6" y="T7"/>
                  </a:cxn>
                  <a:cxn ang="0">
                    <a:pos x="T8" y="T9"/>
                  </a:cxn>
                  <a:cxn ang="0">
                    <a:pos x="T10" y="T11"/>
                  </a:cxn>
                </a:cxnLst>
                <a:rect l="0" t="0" r="r" b="b"/>
                <a:pathLst>
                  <a:path w="12" h="12">
                    <a:moveTo>
                      <a:pt x="2" y="0"/>
                    </a:moveTo>
                    <a:lnTo>
                      <a:pt x="0" y="8"/>
                    </a:lnTo>
                    <a:lnTo>
                      <a:pt x="6" y="12"/>
                    </a:lnTo>
                    <a:lnTo>
                      <a:pt x="12" y="8"/>
                    </a:lnTo>
                    <a:lnTo>
                      <a:pt x="10" y="0"/>
                    </a:lnTo>
                    <a:lnTo>
                      <a:pt x="2" y="0"/>
                    </a:lnTo>
                    <a:close/>
                  </a:path>
                </a:pathLst>
              </a:custGeom>
              <a:grpFill/>
              <a:ln>
                <a:noFill/>
              </a:ln>
            </p:spPr>
            <p:txBody>
              <a:bodyPr vert="horz" wrap="square" lIns="91440" tIns="45720" rIns="91440" bIns="45720" numCol="1" anchor="t" anchorCtr="0" compatLnSpc="1"/>
              <a:lstStyle/>
              <a:p>
                <a:endParaRPr lang="en-US"/>
              </a:p>
            </p:txBody>
          </p:sp>
          <p:sp>
            <p:nvSpPr>
              <p:cNvPr id="67" name="Freeform 190"/>
              <p:cNvSpPr/>
              <p:nvPr/>
            </p:nvSpPr>
            <p:spPr bwMode="auto">
              <a:xfrm>
                <a:off x="17463" y="5235"/>
                <a:ext cx="26" cy="107"/>
              </a:xfrm>
              <a:custGeom>
                <a:avLst/>
                <a:gdLst>
                  <a:gd name="T0" fmla="*/ 2 w 12"/>
                  <a:gd name="T1" fmla="*/ 0 h 49"/>
                  <a:gd name="T2" fmla="*/ 0 w 12"/>
                  <a:gd name="T3" fmla="*/ 43 h 49"/>
                  <a:gd name="T4" fmla="*/ 6 w 12"/>
                  <a:gd name="T5" fmla="*/ 49 h 49"/>
                  <a:gd name="T6" fmla="*/ 12 w 12"/>
                  <a:gd name="T7" fmla="*/ 43 h 49"/>
                  <a:gd name="T8" fmla="*/ 10 w 12"/>
                  <a:gd name="T9" fmla="*/ 0 h 49"/>
                  <a:gd name="T10" fmla="*/ 2 w 12"/>
                  <a:gd name="T11" fmla="*/ 0 h 49"/>
                </a:gdLst>
                <a:ahLst/>
                <a:cxnLst>
                  <a:cxn ang="0">
                    <a:pos x="T0" y="T1"/>
                  </a:cxn>
                  <a:cxn ang="0">
                    <a:pos x="T2" y="T3"/>
                  </a:cxn>
                  <a:cxn ang="0">
                    <a:pos x="T4" y="T5"/>
                  </a:cxn>
                  <a:cxn ang="0">
                    <a:pos x="T6" y="T7"/>
                  </a:cxn>
                  <a:cxn ang="0">
                    <a:pos x="T8" y="T9"/>
                  </a:cxn>
                  <a:cxn ang="0">
                    <a:pos x="T10" y="T11"/>
                  </a:cxn>
                </a:cxnLst>
                <a:rect l="0" t="0" r="r" b="b"/>
                <a:pathLst>
                  <a:path w="12" h="49">
                    <a:moveTo>
                      <a:pt x="2" y="0"/>
                    </a:moveTo>
                    <a:lnTo>
                      <a:pt x="0" y="43"/>
                    </a:lnTo>
                    <a:lnTo>
                      <a:pt x="6" y="49"/>
                    </a:lnTo>
                    <a:lnTo>
                      <a:pt x="12" y="43"/>
                    </a:lnTo>
                    <a:lnTo>
                      <a:pt x="10" y="0"/>
                    </a:lnTo>
                    <a:lnTo>
                      <a:pt x="2" y="0"/>
                    </a:lnTo>
                    <a:close/>
                  </a:path>
                </a:pathLst>
              </a:custGeom>
              <a:grpFill/>
              <a:ln>
                <a:noFill/>
              </a:ln>
            </p:spPr>
            <p:txBody>
              <a:bodyPr vert="horz" wrap="square" lIns="91440" tIns="45720" rIns="91440" bIns="45720" numCol="1" anchor="t" anchorCtr="0" compatLnSpc="1"/>
              <a:lstStyle/>
              <a:p>
                <a:endParaRPr lang="en-US"/>
              </a:p>
            </p:txBody>
          </p:sp>
        </p:grpSp>
        <p:sp>
          <p:nvSpPr>
            <p:cNvPr id="30" name="Freeform 544"/>
            <p:cNvSpPr>
              <a:spLocks noChangeAspect="1" noChangeArrowheads="1"/>
            </p:cNvSpPr>
            <p:nvPr/>
          </p:nvSpPr>
          <p:spPr bwMode="auto">
            <a:xfrm>
              <a:off x="3022" y="4076"/>
              <a:ext cx="555" cy="587"/>
            </a:xfrm>
            <a:custGeom>
              <a:avLst/>
              <a:gdLst>
                <a:gd name="T0" fmla="*/ 995 w 1588"/>
                <a:gd name="T1" fmla="*/ 870 h 1682"/>
                <a:gd name="T2" fmla="*/ 1078 w 1588"/>
                <a:gd name="T3" fmla="*/ 753 h 1682"/>
                <a:gd name="T4" fmla="*/ 1463 w 1588"/>
                <a:gd name="T5" fmla="*/ 661 h 1682"/>
                <a:gd name="T6" fmla="*/ 1546 w 1588"/>
                <a:gd name="T7" fmla="*/ 352 h 1682"/>
                <a:gd name="T8" fmla="*/ 1346 w 1588"/>
                <a:gd name="T9" fmla="*/ 527 h 1682"/>
                <a:gd name="T10" fmla="*/ 1120 w 1588"/>
                <a:gd name="T11" fmla="*/ 310 h 1682"/>
                <a:gd name="T12" fmla="*/ 1296 w 1588"/>
                <a:gd name="T13" fmla="*/ 101 h 1682"/>
                <a:gd name="T14" fmla="*/ 995 w 1588"/>
                <a:gd name="T15" fmla="*/ 184 h 1682"/>
                <a:gd name="T16" fmla="*/ 894 w 1588"/>
                <a:gd name="T17" fmla="*/ 577 h 1682"/>
                <a:gd name="T18" fmla="*/ 501 w 1588"/>
                <a:gd name="T19" fmla="*/ 452 h 1682"/>
                <a:gd name="T20" fmla="*/ 501 w 1588"/>
                <a:gd name="T21" fmla="*/ 427 h 1682"/>
                <a:gd name="T22" fmla="*/ 493 w 1588"/>
                <a:gd name="T23" fmla="*/ 0 h 1682"/>
                <a:gd name="T24" fmla="*/ 250 w 1588"/>
                <a:gd name="T25" fmla="*/ 285 h 1682"/>
                <a:gd name="T26" fmla="*/ 175 w 1588"/>
                <a:gd name="T27" fmla="*/ 393 h 1682"/>
                <a:gd name="T28" fmla="*/ 150 w 1588"/>
                <a:gd name="T29" fmla="*/ 427 h 1682"/>
                <a:gd name="T30" fmla="*/ 117 w 1588"/>
                <a:gd name="T31" fmla="*/ 477 h 1682"/>
                <a:gd name="T32" fmla="*/ 100 w 1588"/>
                <a:gd name="T33" fmla="*/ 502 h 1682"/>
                <a:gd name="T34" fmla="*/ 66 w 1588"/>
                <a:gd name="T35" fmla="*/ 586 h 1682"/>
                <a:gd name="T36" fmla="*/ 58 w 1588"/>
                <a:gd name="T37" fmla="*/ 611 h 1682"/>
                <a:gd name="T38" fmla="*/ 50 w 1588"/>
                <a:gd name="T39" fmla="*/ 678 h 1682"/>
                <a:gd name="T40" fmla="*/ 41 w 1588"/>
                <a:gd name="T41" fmla="*/ 728 h 1682"/>
                <a:gd name="T42" fmla="*/ 41 w 1588"/>
                <a:gd name="T43" fmla="*/ 744 h 1682"/>
                <a:gd name="T44" fmla="*/ 50 w 1588"/>
                <a:gd name="T45" fmla="*/ 778 h 1682"/>
                <a:gd name="T46" fmla="*/ 58 w 1588"/>
                <a:gd name="T47" fmla="*/ 811 h 1682"/>
                <a:gd name="T48" fmla="*/ 100 w 1588"/>
                <a:gd name="T49" fmla="*/ 878 h 1682"/>
                <a:gd name="T50" fmla="*/ 125 w 1588"/>
                <a:gd name="T51" fmla="*/ 853 h 1682"/>
                <a:gd name="T52" fmla="*/ 133 w 1588"/>
                <a:gd name="T53" fmla="*/ 795 h 1682"/>
                <a:gd name="T54" fmla="*/ 142 w 1588"/>
                <a:gd name="T55" fmla="*/ 770 h 1682"/>
                <a:gd name="T56" fmla="*/ 150 w 1588"/>
                <a:gd name="T57" fmla="*/ 753 h 1682"/>
                <a:gd name="T58" fmla="*/ 167 w 1588"/>
                <a:gd name="T59" fmla="*/ 720 h 1682"/>
                <a:gd name="T60" fmla="*/ 183 w 1588"/>
                <a:gd name="T61" fmla="*/ 694 h 1682"/>
                <a:gd name="T62" fmla="*/ 200 w 1588"/>
                <a:gd name="T63" fmla="*/ 669 h 1682"/>
                <a:gd name="T64" fmla="*/ 225 w 1588"/>
                <a:gd name="T65" fmla="*/ 644 h 1682"/>
                <a:gd name="T66" fmla="*/ 250 w 1588"/>
                <a:gd name="T67" fmla="*/ 619 h 1682"/>
                <a:gd name="T68" fmla="*/ 267 w 1588"/>
                <a:gd name="T69" fmla="*/ 611 h 1682"/>
                <a:gd name="T70" fmla="*/ 301 w 1588"/>
                <a:gd name="T71" fmla="*/ 594 h 1682"/>
                <a:gd name="T72" fmla="*/ 326 w 1588"/>
                <a:gd name="T73" fmla="*/ 577 h 1682"/>
                <a:gd name="T74" fmla="*/ 342 w 1588"/>
                <a:gd name="T75" fmla="*/ 569 h 1682"/>
                <a:gd name="T76" fmla="*/ 359 w 1588"/>
                <a:gd name="T77" fmla="*/ 586 h 1682"/>
                <a:gd name="T78" fmla="*/ 75 w 1588"/>
                <a:gd name="T79" fmla="*/ 1363 h 1682"/>
                <a:gd name="T80" fmla="*/ 292 w 1588"/>
                <a:gd name="T81" fmla="*/ 1581 h 1682"/>
                <a:gd name="T82" fmla="*/ 777 w 1588"/>
                <a:gd name="T83" fmla="*/ 1087 h 1682"/>
                <a:gd name="T84" fmla="*/ 1530 w 1588"/>
                <a:gd name="T85" fmla="*/ 1623 h 1682"/>
                <a:gd name="T86" fmla="*/ 217 w 1588"/>
                <a:gd name="T87" fmla="*/ 1522 h 1682"/>
                <a:gd name="T88" fmla="*/ 133 w 1588"/>
                <a:gd name="T89" fmla="*/ 1438 h 1682"/>
                <a:gd name="T90" fmla="*/ 217 w 1588"/>
                <a:gd name="T91" fmla="*/ 1522 h 1682"/>
                <a:gd name="T92" fmla="*/ 217 w 1588"/>
                <a:gd name="T93" fmla="*/ 15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rgbClr val="445C76"/>
            </a:solidFill>
            <a:ln>
              <a:noFill/>
            </a:ln>
            <a:effectLst/>
          </p:spPr>
          <p:txBody>
            <a:bodyPr wrap="none" lIns="243785" tIns="121892" rIns="243785" bIns="121892" anchor="ctr"/>
            <a:lstStyle/>
            <a:p>
              <a:pPr>
                <a:defRPr/>
              </a:pPr>
              <a:endParaRPr lang="en-US" sz="2400" dirty="0">
                <a:ea typeface="宋体" pitchFamily="2"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advTm="3000">
        <p14:prism isContent="1"/>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ircle(in)">
                                      <p:cBhvr>
                                        <p:cTn id="16" dur="2000"/>
                                        <p:tgtEl>
                                          <p:spTgt spid="22"/>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circle(in)">
                                      <p:cBhvr>
                                        <p:cTn id="19" dur="2000"/>
                                        <p:tgtEl>
                                          <p:spTgt spid="23"/>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circle(in)">
                                      <p:cBhvr>
                                        <p:cTn id="22" dur="2000"/>
                                        <p:tgtEl>
                                          <p:spTgt spid="24"/>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circle(in)">
                                      <p:cBhvr>
                                        <p:cTn id="25" dur="2000"/>
                                        <p:tgtEl>
                                          <p:spTgt spid="25"/>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circle(in)">
                                      <p:cBhvr>
                                        <p:cTn id="28" dur="2000"/>
                                        <p:tgtEl>
                                          <p:spTgt spid="26"/>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circle(in)">
                                      <p:cBhvr>
                                        <p:cTn id="31" dur="2000"/>
                                        <p:tgtEl>
                                          <p:spTgt spid="27"/>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circle(in)">
                                      <p:cBhvr>
                                        <p:cTn id="34" dur="2000"/>
                                        <p:tgtEl>
                                          <p:spTgt spid="28"/>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ircle(in)">
                                      <p:cBhvr>
                                        <p:cTn id="37" dur="2000"/>
                                        <p:tgtEl>
                                          <p:spTgt spid="29"/>
                                        </p:tgtEl>
                                      </p:cBhvr>
                                    </p:animEffect>
                                  </p:childTnLst>
                                </p:cTn>
                              </p:par>
                              <p:par>
                                <p:cTn id="38" presetID="6" presetClass="entr" presetSubtype="16"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circle(in)">
                                      <p:cBhvr>
                                        <p:cTn id="40"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22" grpId="0" animBg="1"/>
      <p:bldP spid="23" grpId="0" animBg="1"/>
      <p:bldP spid="24" grpId="0" animBg="1"/>
      <p:bldP spid="25" grpId="0" animBg="1"/>
      <p:bldP spid="26" grpId="0"/>
      <p:bldP spid="27" grpId="0"/>
      <p:bldP spid="28" grpId="0"/>
      <p:bldP spid="29"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1.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2487</Words>
  <Application>WWO_openplatform_20200924161515-8e733aaadf</Application>
  <PresentationFormat>宽屏</PresentationFormat>
  <Paragraphs>252</Paragraphs>
  <Slides>20</Slides>
  <Notes>21</Notes>
  <HiddenSlides>0</HiddenSlides>
  <MMClips>0</MMClips>
  <ScaleCrop>false</ScaleCrop>
  <HeadingPairs>
    <vt:vector size="6" baseType="variant">
      <vt:variant>
        <vt:lpstr>已用的字体</vt:lpstr>
      </vt:variant>
      <vt:variant>
        <vt:i4>21</vt:i4>
      </vt:variant>
      <vt:variant>
        <vt:lpstr>主题</vt:lpstr>
      </vt:variant>
      <vt:variant>
        <vt:i4>4</vt:i4>
      </vt:variant>
      <vt:variant>
        <vt:lpstr>幻灯片标题</vt:lpstr>
      </vt:variant>
      <vt:variant>
        <vt:i4>20</vt:i4>
      </vt:variant>
    </vt:vector>
  </HeadingPairs>
  <TitlesOfParts>
    <vt:vector size="45" baseType="lpstr">
      <vt:lpstr>Arial</vt:lpstr>
      <vt:lpstr>宋体</vt:lpstr>
      <vt:lpstr>Wingdings</vt:lpstr>
      <vt:lpstr>微软雅黑</vt:lpstr>
      <vt:lpstr>汉仪旗黑KW 55S</vt:lpstr>
      <vt:lpstr>字魂简雅黑</vt:lpstr>
      <vt:lpstr>汉仪中黑KW</vt:lpstr>
      <vt:lpstr>汉仪大宋简</vt:lpstr>
      <vt:lpstr>Lucida Calligraphy</vt:lpstr>
      <vt:lpstr>字魂51号-青青子吟体</vt:lpstr>
      <vt:lpstr>字魂59号-创粗黑</vt:lpstr>
      <vt:lpstr>字魂105号-简雅黑</vt:lpstr>
      <vt:lpstr>Times New Roman</vt:lpstr>
      <vt:lpstr>字魂35号-经典雅黑</vt:lpstr>
      <vt:lpstr>字魂58号-创中黑</vt:lpstr>
      <vt:lpstr>Lato Regular</vt:lpstr>
      <vt:lpstr>Gill Sans</vt:lpstr>
      <vt:lpstr>字魂36号-正文宋楷</vt:lpstr>
      <vt:lpstr>汉仪书宋二KW</vt:lpstr>
      <vt:lpstr>Comic Sans MS</vt:lpstr>
      <vt:lpstr>Calibri</vt:lpstr>
      <vt:lpstr>webwppDefTheme</vt:lpstr>
      <vt:lpstr>Office 主题​​</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上海维湾8号机</cp:lastModifiedBy>
  <dcterms:created xsi:type="dcterms:W3CDTF">2021-12-08T10:02:54Z</dcterms:created>
  <dcterms:modified xsi:type="dcterms:W3CDTF">2021-12-08T10:02:54Z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